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7" r:id="rId4"/>
  </p:sldMasterIdLst>
  <p:notesMasterIdLst>
    <p:notesMasterId r:id="rId8"/>
  </p:notesMasterIdLst>
  <p:sldIdLst>
    <p:sldId id="2274" r:id="rId5"/>
    <p:sldId id="2275" r:id="rId6"/>
    <p:sldId id="2276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5768" userDrawn="1">
          <p15:clr>
            <a:srgbClr val="A4A3A4"/>
          </p15:clr>
        </p15:guide>
        <p15:guide id="3" pos="7680" userDrawn="1">
          <p15:clr>
            <a:srgbClr val="A4A3A4"/>
          </p15:clr>
        </p15:guide>
        <p15:guide id="4" orient="horz" pos="2273" userDrawn="1">
          <p15:clr>
            <a:srgbClr val="A4A3A4"/>
          </p15:clr>
        </p15:guide>
        <p15:guide id="5" pos="6357" userDrawn="1">
          <p15:clr>
            <a:srgbClr val="A4A3A4"/>
          </p15:clr>
        </p15:guide>
        <p15:guide id="6" orient="horz" pos="997" userDrawn="1">
          <p15:clr>
            <a:srgbClr val="A4A3A4"/>
          </p15:clr>
        </p15:guide>
        <p15:guide id="7" orient="horz" pos="1071" userDrawn="1">
          <p15:clr>
            <a:srgbClr val="A4A3A4"/>
          </p15:clr>
        </p15:guide>
        <p15:guide id="8" pos="7401" userDrawn="1">
          <p15:clr>
            <a:srgbClr val="A4A3A4"/>
          </p15:clr>
        </p15:guide>
        <p15:guide id="9" pos="3114" userDrawn="1">
          <p15:clr>
            <a:srgbClr val="A4A3A4"/>
          </p15:clr>
        </p15:guide>
        <p15:guide id="10" pos="63" userDrawn="1">
          <p15:clr>
            <a:srgbClr val="A4A3A4"/>
          </p15:clr>
        </p15:guide>
        <p15:guide id="11" userDrawn="1">
          <p15:clr>
            <a:srgbClr val="A4A3A4"/>
          </p15:clr>
        </p15:guide>
        <p15:guide id="12" pos="2978" userDrawn="1">
          <p15:clr>
            <a:srgbClr val="A4A3A4"/>
          </p15:clr>
        </p15:guide>
        <p15:guide id="13" orient="horz" pos="3906" userDrawn="1">
          <p15:clr>
            <a:srgbClr val="A4A3A4"/>
          </p15:clr>
        </p15:guide>
        <p15:guide id="14" orient="horz" pos="845" userDrawn="1">
          <p15:clr>
            <a:srgbClr val="A4A3A4"/>
          </p15:clr>
        </p15:guide>
        <p15:guide id="15" orient="horz" pos="3702" userDrawn="1">
          <p15:clr>
            <a:srgbClr val="A4A3A4"/>
          </p15:clr>
        </p15:guide>
        <p15:guide id="16" pos="1527" userDrawn="1">
          <p15:clr>
            <a:srgbClr val="A4A3A4"/>
          </p15:clr>
        </p15:guide>
        <p15:guide id="17" pos="46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ECECEC"/>
    <a:srgbClr val="E4E4E4"/>
    <a:srgbClr val="4473C5"/>
    <a:srgbClr val="D0D7EC"/>
    <a:srgbClr val="DBE3F4"/>
    <a:srgbClr val="AAB4D3"/>
    <a:srgbClr val="C5CDE4"/>
    <a:srgbClr val="8FAADE"/>
    <a:srgbClr val="E9E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880AC1-D55E-478D-A91E-678550DC028A}" v="32" dt="2025-11-17T16:20:46.0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–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–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>
        <p:guide pos="5768"/>
        <p:guide pos="7680"/>
        <p:guide orient="horz" pos="2273"/>
        <p:guide pos="6357"/>
        <p:guide orient="horz" pos="997"/>
        <p:guide orient="horz" pos="1071"/>
        <p:guide pos="7401"/>
        <p:guide pos="3114"/>
        <p:guide pos="63"/>
        <p:guide/>
        <p:guide pos="2978"/>
        <p:guide orient="horz" pos="3906"/>
        <p:guide orient="horz" pos="845"/>
        <p:guide orient="horz" pos="3702"/>
        <p:guide pos="1527"/>
        <p:guide pos="46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airclough" userId="af9c7beb-7126-4d17-9857-b135edb9454a" providerId="ADAL" clId="{313974C6-2370-4B41-8F07-015FFF010F38}"/>
    <pc:docChg chg="undo custSel addSld delSld modSld delMainMaster modNotesMaster">
      <pc:chgData name="David Fairclough" userId="af9c7beb-7126-4d17-9857-b135edb9454a" providerId="ADAL" clId="{313974C6-2370-4B41-8F07-015FFF010F38}" dt="2025-11-17T16:51:33.965" v="583" actId="20577"/>
      <pc:docMkLst>
        <pc:docMk/>
      </pc:docMkLst>
      <pc:sldChg chg="del">
        <pc:chgData name="David Fairclough" userId="af9c7beb-7126-4d17-9857-b135edb9454a" providerId="ADAL" clId="{313974C6-2370-4B41-8F07-015FFF010F38}" dt="2025-11-17T15:37:49.037" v="13" actId="47"/>
        <pc:sldMkLst>
          <pc:docMk/>
          <pc:sldMk cId="2343459051" sldId="256"/>
        </pc:sldMkLst>
      </pc:sldChg>
      <pc:sldChg chg="del">
        <pc:chgData name="David Fairclough" userId="af9c7beb-7126-4d17-9857-b135edb9454a" providerId="ADAL" clId="{313974C6-2370-4B41-8F07-015FFF010F38}" dt="2025-11-17T15:37:49.370" v="14" actId="47"/>
        <pc:sldMkLst>
          <pc:docMk/>
          <pc:sldMk cId="772273576" sldId="257"/>
        </pc:sldMkLst>
      </pc:sldChg>
      <pc:sldChg chg="del">
        <pc:chgData name="David Fairclough" userId="af9c7beb-7126-4d17-9857-b135edb9454a" providerId="ADAL" clId="{313974C6-2370-4B41-8F07-015FFF010F38}" dt="2025-11-17T15:37:49.642" v="15" actId="47"/>
        <pc:sldMkLst>
          <pc:docMk/>
          <pc:sldMk cId="3932130106" sldId="259"/>
        </pc:sldMkLst>
      </pc:sldChg>
      <pc:sldChg chg="del">
        <pc:chgData name="David Fairclough" userId="af9c7beb-7126-4d17-9857-b135edb9454a" providerId="ADAL" clId="{313974C6-2370-4B41-8F07-015FFF010F38}" dt="2025-11-17T15:37:50.050" v="16" actId="47"/>
        <pc:sldMkLst>
          <pc:docMk/>
          <pc:sldMk cId="3568863014" sldId="260"/>
        </pc:sldMkLst>
      </pc:sldChg>
      <pc:sldChg chg="del">
        <pc:chgData name="David Fairclough" userId="af9c7beb-7126-4d17-9857-b135edb9454a" providerId="ADAL" clId="{313974C6-2370-4B41-8F07-015FFF010F38}" dt="2025-11-17T15:37:46.650" v="4" actId="47"/>
        <pc:sldMkLst>
          <pc:docMk/>
          <pc:sldMk cId="3610340457" sldId="2125"/>
        </pc:sldMkLst>
      </pc:sldChg>
      <pc:sldChg chg="del">
        <pc:chgData name="David Fairclough" userId="af9c7beb-7126-4d17-9857-b135edb9454a" providerId="ADAL" clId="{313974C6-2370-4B41-8F07-015FFF010F38}" dt="2025-11-17T15:37:46.871" v="5" actId="47"/>
        <pc:sldMkLst>
          <pc:docMk/>
          <pc:sldMk cId="2338974197" sldId="2126"/>
        </pc:sldMkLst>
      </pc:sldChg>
      <pc:sldChg chg="del">
        <pc:chgData name="David Fairclough" userId="af9c7beb-7126-4d17-9857-b135edb9454a" providerId="ADAL" clId="{313974C6-2370-4B41-8F07-015FFF010F38}" dt="2025-11-17T15:37:53.845" v="28" actId="47"/>
        <pc:sldMkLst>
          <pc:docMk/>
          <pc:sldMk cId="182729007" sldId="2174"/>
        </pc:sldMkLst>
      </pc:sldChg>
      <pc:sldChg chg="del">
        <pc:chgData name="David Fairclough" userId="af9c7beb-7126-4d17-9857-b135edb9454a" providerId="ADAL" clId="{313974C6-2370-4B41-8F07-015FFF010F38}" dt="2025-11-17T15:37:47.861" v="9" actId="47"/>
        <pc:sldMkLst>
          <pc:docMk/>
          <pc:sldMk cId="2489492305" sldId="2183"/>
        </pc:sldMkLst>
      </pc:sldChg>
      <pc:sldChg chg="del">
        <pc:chgData name="David Fairclough" userId="af9c7beb-7126-4d17-9857-b135edb9454a" providerId="ADAL" clId="{313974C6-2370-4B41-8F07-015FFF010F38}" dt="2025-11-17T15:37:51.787" v="21" actId="47"/>
        <pc:sldMkLst>
          <pc:docMk/>
          <pc:sldMk cId="3450441518" sldId="2207"/>
        </pc:sldMkLst>
      </pc:sldChg>
      <pc:sldChg chg="del">
        <pc:chgData name="David Fairclough" userId="af9c7beb-7126-4d17-9857-b135edb9454a" providerId="ADAL" clId="{313974C6-2370-4B41-8F07-015FFF010F38}" dt="2025-11-17T15:37:46.186" v="2" actId="47"/>
        <pc:sldMkLst>
          <pc:docMk/>
          <pc:sldMk cId="3776597955" sldId="2219"/>
        </pc:sldMkLst>
      </pc:sldChg>
      <pc:sldChg chg="del">
        <pc:chgData name="David Fairclough" userId="af9c7beb-7126-4d17-9857-b135edb9454a" providerId="ADAL" clId="{313974C6-2370-4B41-8F07-015FFF010F38}" dt="2025-11-17T15:37:53.544" v="27" actId="47"/>
        <pc:sldMkLst>
          <pc:docMk/>
          <pc:sldMk cId="2411635232" sldId="2224"/>
        </pc:sldMkLst>
      </pc:sldChg>
      <pc:sldChg chg="del">
        <pc:chgData name="David Fairclough" userId="af9c7beb-7126-4d17-9857-b135edb9454a" providerId="ADAL" clId="{313974C6-2370-4B41-8F07-015FFF010F38}" dt="2025-11-17T15:37:52.974" v="25" actId="47"/>
        <pc:sldMkLst>
          <pc:docMk/>
          <pc:sldMk cId="3287873325" sldId="2227"/>
        </pc:sldMkLst>
      </pc:sldChg>
      <pc:sldChg chg="del">
        <pc:chgData name="David Fairclough" userId="af9c7beb-7126-4d17-9857-b135edb9454a" providerId="ADAL" clId="{313974C6-2370-4B41-8F07-015FFF010F38}" dt="2025-11-17T15:37:47.108" v="6" actId="47"/>
        <pc:sldMkLst>
          <pc:docMk/>
          <pc:sldMk cId="1674918211" sldId="2249"/>
        </pc:sldMkLst>
      </pc:sldChg>
      <pc:sldChg chg="del">
        <pc:chgData name="David Fairclough" userId="af9c7beb-7126-4d17-9857-b135edb9454a" providerId="ADAL" clId="{313974C6-2370-4B41-8F07-015FFF010F38}" dt="2025-11-17T15:37:51.179" v="19" actId="47"/>
        <pc:sldMkLst>
          <pc:docMk/>
          <pc:sldMk cId="4249237226" sldId="2250"/>
        </pc:sldMkLst>
      </pc:sldChg>
      <pc:sldChg chg="del">
        <pc:chgData name="David Fairclough" userId="af9c7beb-7126-4d17-9857-b135edb9454a" providerId="ADAL" clId="{313974C6-2370-4B41-8F07-015FFF010F38}" dt="2025-11-17T15:37:54.111" v="29" actId="47"/>
        <pc:sldMkLst>
          <pc:docMk/>
          <pc:sldMk cId="2466548368" sldId="2251"/>
        </pc:sldMkLst>
      </pc:sldChg>
      <pc:sldChg chg="del">
        <pc:chgData name="David Fairclough" userId="af9c7beb-7126-4d17-9857-b135edb9454a" providerId="ADAL" clId="{313974C6-2370-4B41-8F07-015FFF010F38}" dt="2025-11-17T15:37:45.955" v="1" actId="47"/>
        <pc:sldMkLst>
          <pc:docMk/>
          <pc:sldMk cId="4030794713" sldId="2252"/>
        </pc:sldMkLst>
      </pc:sldChg>
      <pc:sldChg chg="del">
        <pc:chgData name="David Fairclough" userId="af9c7beb-7126-4d17-9857-b135edb9454a" providerId="ADAL" clId="{313974C6-2370-4B41-8F07-015FFF010F38}" dt="2025-11-17T15:37:47.600" v="8" actId="47"/>
        <pc:sldMkLst>
          <pc:docMk/>
          <pc:sldMk cId="693737791" sldId="2253"/>
        </pc:sldMkLst>
      </pc:sldChg>
      <pc:sldChg chg="del">
        <pc:chgData name="David Fairclough" userId="af9c7beb-7126-4d17-9857-b135edb9454a" providerId="ADAL" clId="{313974C6-2370-4B41-8F07-015FFF010F38}" dt="2025-11-17T15:37:46.430" v="3" actId="47"/>
        <pc:sldMkLst>
          <pc:docMk/>
          <pc:sldMk cId="662476299" sldId="2254"/>
        </pc:sldMkLst>
      </pc:sldChg>
      <pc:sldChg chg="del">
        <pc:chgData name="David Fairclough" userId="af9c7beb-7126-4d17-9857-b135edb9454a" providerId="ADAL" clId="{313974C6-2370-4B41-8F07-015FFF010F38}" dt="2025-11-17T15:37:54.631" v="31" actId="47"/>
        <pc:sldMkLst>
          <pc:docMk/>
          <pc:sldMk cId="3302494864" sldId="2256"/>
        </pc:sldMkLst>
      </pc:sldChg>
      <pc:sldChg chg="del">
        <pc:chgData name="David Fairclough" userId="af9c7beb-7126-4d17-9857-b135edb9454a" providerId="ADAL" clId="{313974C6-2370-4B41-8F07-015FFF010F38}" dt="2025-11-17T15:37:55.624" v="33" actId="47"/>
        <pc:sldMkLst>
          <pc:docMk/>
          <pc:sldMk cId="379027932" sldId="2257"/>
        </pc:sldMkLst>
      </pc:sldChg>
      <pc:sldChg chg="del">
        <pc:chgData name="David Fairclough" userId="af9c7beb-7126-4d17-9857-b135edb9454a" providerId="ADAL" clId="{313974C6-2370-4B41-8F07-015FFF010F38}" dt="2025-11-17T15:37:55.215" v="32" actId="47"/>
        <pc:sldMkLst>
          <pc:docMk/>
          <pc:sldMk cId="3473487053" sldId="2258"/>
        </pc:sldMkLst>
      </pc:sldChg>
      <pc:sldChg chg="del">
        <pc:chgData name="David Fairclough" userId="af9c7beb-7126-4d17-9857-b135edb9454a" providerId="ADAL" clId="{313974C6-2370-4B41-8F07-015FFF010F38}" dt="2025-11-17T15:37:56.349" v="34" actId="47"/>
        <pc:sldMkLst>
          <pc:docMk/>
          <pc:sldMk cId="2463175583" sldId="2259"/>
        </pc:sldMkLst>
      </pc:sldChg>
      <pc:sldChg chg="del">
        <pc:chgData name="David Fairclough" userId="af9c7beb-7126-4d17-9857-b135edb9454a" providerId="ADAL" clId="{313974C6-2370-4B41-8F07-015FFF010F38}" dt="2025-11-17T15:37:52.055" v="22" actId="47"/>
        <pc:sldMkLst>
          <pc:docMk/>
          <pc:sldMk cId="2403886547" sldId="2260"/>
        </pc:sldMkLst>
      </pc:sldChg>
      <pc:sldChg chg="del">
        <pc:chgData name="David Fairclough" userId="af9c7beb-7126-4d17-9857-b135edb9454a" providerId="ADAL" clId="{313974C6-2370-4B41-8F07-015FFF010F38}" dt="2025-11-17T15:37:52.642" v="24" actId="47"/>
        <pc:sldMkLst>
          <pc:docMk/>
          <pc:sldMk cId="354444520" sldId="2261"/>
        </pc:sldMkLst>
      </pc:sldChg>
      <pc:sldChg chg="del">
        <pc:chgData name="David Fairclough" userId="af9c7beb-7126-4d17-9857-b135edb9454a" providerId="ADAL" clId="{313974C6-2370-4B41-8F07-015FFF010F38}" dt="2025-11-17T15:37:52.356" v="23" actId="47"/>
        <pc:sldMkLst>
          <pc:docMk/>
          <pc:sldMk cId="912216038" sldId="2262"/>
        </pc:sldMkLst>
      </pc:sldChg>
      <pc:sldChg chg="del">
        <pc:chgData name="David Fairclough" userId="af9c7beb-7126-4d17-9857-b135edb9454a" providerId="ADAL" clId="{313974C6-2370-4B41-8F07-015FFF010F38}" dt="2025-11-17T15:37:48.123" v="10" actId="47"/>
        <pc:sldMkLst>
          <pc:docMk/>
          <pc:sldMk cId="4009771764" sldId="2263"/>
        </pc:sldMkLst>
      </pc:sldChg>
      <pc:sldChg chg="del">
        <pc:chgData name="David Fairclough" userId="af9c7beb-7126-4d17-9857-b135edb9454a" providerId="ADAL" clId="{313974C6-2370-4B41-8F07-015FFF010F38}" dt="2025-11-17T15:37:48.389" v="11" actId="47"/>
        <pc:sldMkLst>
          <pc:docMk/>
          <pc:sldMk cId="798520787" sldId="2264"/>
        </pc:sldMkLst>
      </pc:sldChg>
      <pc:sldChg chg="del">
        <pc:chgData name="David Fairclough" userId="af9c7beb-7126-4d17-9857-b135edb9454a" providerId="ADAL" clId="{313974C6-2370-4B41-8F07-015FFF010F38}" dt="2025-11-17T15:37:48.736" v="12" actId="47"/>
        <pc:sldMkLst>
          <pc:docMk/>
          <pc:sldMk cId="1166536796" sldId="2265"/>
        </pc:sldMkLst>
      </pc:sldChg>
      <pc:sldChg chg="del">
        <pc:chgData name="David Fairclough" userId="af9c7beb-7126-4d17-9857-b135edb9454a" providerId="ADAL" clId="{313974C6-2370-4B41-8F07-015FFF010F38}" dt="2025-11-17T15:37:47.346" v="7" actId="47"/>
        <pc:sldMkLst>
          <pc:docMk/>
          <pc:sldMk cId="3325381458" sldId="2267"/>
        </pc:sldMkLst>
      </pc:sldChg>
      <pc:sldChg chg="del">
        <pc:chgData name="David Fairclough" userId="af9c7beb-7126-4d17-9857-b135edb9454a" providerId="ADAL" clId="{313974C6-2370-4B41-8F07-015FFF010F38}" dt="2025-11-17T15:37:54.377" v="30" actId="47"/>
        <pc:sldMkLst>
          <pc:docMk/>
          <pc:sldMk cId="1702830993" sldId="2268"/>
        </pc:sldMkLst>
      </pc:sldChg>
      <pc:sldChg chg="del">
        <pc:chgData name="David Fairclough" userId="af9c7beb-7126-4d17-9857-b135edb9454a" providerId="ADAL" clId="{313974C6-2370-4B41-8F07-015FFF010F38}" dt="2025-11-17T15:37:51.476" v="20" actId="47"/>
        <pc:sldMkLst>
          <pc:docMk/>
          <pc:sldMk cId="4183356155" sldId="2269"/>
        </pc:sldMkLst>
      </pc:sldChg>
      <pc:sldChg chg="del">
        <pc:chgData name="David Fairclough" userId="af9c7beb-7126-4d17-9857-b135edb9454a" providerId="ADAL" clId="{313974C6-2370-4B41-8F07-015FFF010F38}" dt="2025-11-17T15:37:53.257" v="26" actId="47"/>
        <pc:sldMkLst>
          <pc:docMk/>
          <pc:sldMk cId="1003566301" sldId="2271"/>
        </pc:sldMkLst>
      </pc:sldChg>
      <pc:sldChg chg="del">
        <pc:chgData name="David Fairclough" userId="af9c7beb-7126-4d17-9857-b135edb9454a" providerId="ADAL" clId="{313974C6-2370-4B41-8F07-015FFF010F38}" dt="2025-11-17T15:37:50.430" v="17" actId="47"/>
        <pc:sldMkLst>
          <pc:docMk/>
          <pc:sldMk cId="786913450" sldId="2272"/>
        </pc:sldMkLst>
      </pc:sldChg>
      <pc:sldChg chg="del">
        <pc:chgData name="David Fairclough" userId="af9c7beb-7126-4d17-9857-b135edb9454a" providerId="ADAL" clId="{313974C6-2370-4B41-8F07-015FFF010F38}" dt="2025-11-17T15:37:50.843" v="18" actId="47"/>
        <pc:sldMkLst>
          <pc:docMk/>
          <pc:sldMk cId="3014950419" sldId="2273"/>
        </pc:sldMkLst>
      </pc:sldChg>
      <pc:sldChg chg="addSp modSp mod">
        <pc:chgData name="David Fairclough" userId="af9c7beb-7126-4d17-9857-b135edb9454a" providerId="ADAL" clId="{313974C6-2370-4B41-8F07-015FFF010F38}" dt="2025-11-17T16:20:19.240" v="546" actId="14100"/>
        <pc:sldMkLst>
          <pc:docMk/>
          <pc:sldMk cId="14587503" sldId="2274"/>
        </pc:sldMkLst>
        <pc:graphicFrameChg chg="mod modGraphic">
          <ac:chgData name="David Fairclough" userId="af9c7beb-7126-4d17-9857-b135edb9454a" providerId="ADAL" clId="{313974C6-2370-4B41-8F07-015FFF010F38}" dt="2025-11-17T16:16:20.422" v="475" actId="255"/>
          <ac:graphicFrameMkLst>
            <pc:docMk/>
            <pc:sldMk cId="14587503" sldId="2274"/>
            <ac:graphicFrameMk id="4" creationId="{4FC67EC1-E97A-CCFC-9285-92F8350F44FC}"/>
          </ac:graphicFrameMkLst>
        </pc:graphicFrameChg>
        <pc:picChg chg="add mod">
          <ac:chgData name="David Fairclough" userId="af9c7beb-7126-4d17-9857-b135edb9454a" providerId="ADAL" clId="{313974C6-2370-4B41-8F07-015FFF010F38}" dt="2025-11-17T16:20:19.240" v="546" actId="14100"/>
          <ac:picMkLst>
            <pc:docMk/>
            <pc:sldMk cId="14587503" sldId="2274"/>
            <ac:picMk id="6" creationId="{701588F9-B7DC-2291-9794-C13471AF119B}"/>
          </ac:picMkLst>
        </pc:picChg>
      </pc:sldChg>
      <pc:sldChg chg="addSp modSp add mod">
        <pc:chgData name="David Fairclough" userId="af9c7beb-7126-4d17-9857-b135edb9454a" providerId="ADAL" clId="{313974C6-2370-4B41-8F07-015FFF010F38}" dt="2025-11-17T16:20:26.450" v="548" actId="1076"/>
        <pc:sldMkLst>
          <pc:docMk/>
          <pc:sldMk cId="2682541028" sldId="2275"/>
        </pc:sldMkLst>
        <pc:graphicFrameChg chg="mod modGraphic">
          <ac:chgData name="David Fairclough" userId="af9c7beb-7126-4d17-9857-b135edb9454a" providerId="ADAL" clId="{313974C6-2370-4B41-8F07-015FFF010F38}" dt="2025-11-17T16:18:16.780" v="491" actId="122"/>
          <ac:graphicFrameMkLst>
            <pc:docMk/>
            <pc:sldMk cId="2682541028" sldId="2275"/>
            <ac:graphicFrameMk id="4" creationId="{0EDBBF10-E3E6-F786-C86D-770D50D5BC64}"/>
          </ac:graphicFrameMkLst>
        </pc:graphicFrameChg>
        <pc:picChg chg="add mod">
          <ac:chgData name="David Fairclough" userId="af9c7beb-7126-4d17-9857-b135edb9454a" providerId="ADAL" clId="{313974C6-2370-4B41-8F07-015FFF010F38}" dt="2025-11-17T16:20:26.450" v="548" actId="1076"/>
          <ac:picMkLst>
            <pc:docMk/>
            <pc:sldMk cId="2682541028" sldId="2275"/>
            <ac:picMk id="2" creationId="{8C964D7C-5223-26D6-FAD2-FB1F3F9D3393}"/>
          </ac:picMkLst>
        </pc:picChg>
      </pc:sldChg>
      <pc:sldChg chg="addSp modSp add mod">
        <pc:chgData name="David Fairclough" userId="af9c7beb-7126-4d17-9857-b135edb9454a" providerId="ADAL" clId="{313974C6-2370-4B41-8F07-015FFF010F38}" dt="2025-11-17T16:51:33.965" v="583" actId="20577"/>
        <pc:sldMkLst>
          <pc:docMk/>
          <pc:sldMk cId="1228465473" sldId="2276"/>
        </pc:sldMkLst>
        <pc:graphicFrameChg chg="mod modGraphic">
          <ac:chgData name="David Fairclough" userId="af9c7beb-7126-4d17-9857-b135edb9454a" providerId="ADAL" clId="{313974C6-2370-4B41-8F07-015FFF010F38}" dt="2025-11-17T16:51:33.965" v="583" actId="20577"/>
          <ac:graphicFrameMkLst>
            <pc:docMk/>
            <pc:sldMk cId="1228465473" sldId="2276"/>
            <ac:graphicFrameMk id="4" creationId="{47F93659-9C26-E2A1-554E-2231DFD9C15D}"/>
          </ac:graphicFrameMkLst>
        </pc:graphicFrameChg>
        <pc:picChg chg="add mod">
          <ac:chgData name="David Fairclough" userId="af9c7beb-7126-4d17-9857-b135edb9454a" providerId="ADAL" clId="{313974C6-2370-4B41-8F07-015FFF010F38}" dt="2025-11-17T16:20:38.176" v="553" actId="1076"/>
          <ac:picMkLst>
            <pc:docMk/>
            <pc:sldMk cId="1228465473" sldId="2276"/>
            <ac:picMk id="2" creationId="{867815E7-78C0-4910-538F-BF7F5B52A5BD}"/>
          </ac:picMkLst>
        </pc:picChg>
      </pc:sldChg>
      <pc:sldMasterChg chg="del delSldLayout">
        <pc:chgData name="David Fairclough" userId="af9c7beb-7126-4d17-9857-b135edb9454a" providerId="ADAL" clId="{313974C6-2370-4B41-8F07-015FFF010F38}" dt="2025-11-17T15:37:53.845" v="28" actId="47"/>
        <pc:sldMasterMkLst>
          <pc:docMk/>
          <pc:sldMasterMk cId="600039049" sldId="2147483814"/>
        </pc:sldMasterMkLst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1474414550" sldId="2147483815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2642075631" sldId="2147483816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603824726" sldId="2147483817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3342299863" sldId="2147483818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560575574" sldId="2147483819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1240915492" sldId="2147483820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3806674437" sldId="2147483821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2519746158" sldId="2147483822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1808626878" sldId="2147483823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366028131" sldId="2147483824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284564363" sldId="2147483825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2815176535" sldId="2147483826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3643229083" sldId="2147483827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1226965030" sldId="2147483828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323726043" sldId="2147483829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4028165803" sldId="2147483830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3573196770" sldId="2147483831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4052894508" sldId="2147483832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2293917083" sldId="2147483833"/>
          </pc:sldLayoutMkLst>
        </pc:sldLayoutChg>
        <pc:sldLayoutChg chg="del">
          <pc:chgData name="David Fairclough" userId="af9c7beb-7126-4d17-9857-b135edb9454a" providerId="ADAL" clId="{313974C6-2370-4B41-8F07-015FFF010F38}" dt="2025-11-17T15:37:53.845" v="28" actId="47"/>
          <pc:sldLayoutMkLst>
            <pc:docMk/>
            <pc:sldMasterMk cId="600039049" sldId="2147483814"/>
            <pc:sldLayoutMk cId="2020020217" sldId="214748383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0F9BECB-8960-CD41-B597-C61705A3ABBC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CEDD8EE-8F76-5D42-9ABC-7B1436856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313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B436D-4814-8106-8255-120EFB228E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6C7222-A1F3-6B50-218D-1A47399DF2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E3463-30A7-DA79-69C4-8C3C2151E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43C1C-37EA-4014-8F9B-BEB7CD4F303C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AE17D-71AD-79F2-2643-3F569C76B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05DB1-0ABB-5639-97B0-4FB3AFAD4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E553E-6829-47D8-9947-EA2CE0DFE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07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61E4D-26F5-C9AE-A36F-2ECD0E71F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0E616-41C4-6B6D-57FD-E22DE8B4E4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280729-4B86-AA36-7BB0-D49DC248C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43C1C-37EA-4014-8F9B-BEB7CD4F303C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1E365-817F-9E46-8CCE-618D495C3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EF40E-E760-6AE6-FC78-D2EFA47D6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E553E-6829-47D8-9947-EA2CE0DFE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145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016DB9-22EC-67FD-4B6B-2EF1618443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E9F218-32E7-427D-F9D0-A1BB5C67CF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642B81-DC0F-E957-5AA1-497D52350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43C1C-37EA-4014-8F9B-BEB7CD4F303C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527A2-D408-26FE-CC9E-7EA6A1FDF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FAC52F-0D94-BCAD-486A-34152EF38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E553E-6829-47D8-9947-EA2CE0DFE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204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rgbClr val="222C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9693E17D-9DA2-86A8-0E1E-82FE9D92D95C}"/>
              </a:ext>
            </a:extLst>
          </p:cNvPr>
          <p:cNvGrpSpPr/>
          <p:nvPr userDrawn="1"/>
        </p:nvGrpSpPr>
        <p:grpSpPr>
          <a:xfrm>
            <a:off x="97200" y="0"/>
            <a:ext cx="12094800" cy="6882225"/>
            <a:chOff x="97200" y="-1"/>
            <a:chExt cx="12094800" cy="6882225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E792EAA-5D70-AA0D-5FB5-107F2320791D}"/>
                </a:ext>
              </a:extLst>
            </p:cNvPr>
            <p:cNvSpPr/>
            <p:nvPr userDrawn="1"/>
          </p:nvSpPr>
          <p:spPr>
            <a:xfrm>
              <a:off x="2023672" y="0"/>
              <a:ext cx="10168328" cy="6858000"/>
            </a:xfrm>
            <a:prstGeom prst="rect">
              <a:avLst/>
            </a:prstGeom>
            <a:gradFill>
              <a:gsLst>
                <a:gs pos="0">
                  <a:srgbClr val="222C7B">
                    <a:alpha val="90000"/>
                  </a:srgbClr>
                </a:gs>
                <a:gs pos="41000">
                  <a:srgbClr val="222C7B">
                    <a:alpha val="57000"/>
                  </a:srgbClr>
                </a:gs>
                <a:gs pos="92000">
                  <a:srgbClr val="222C7B">
                    <a:alpha val="40945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2E181C3B-6853-F3AE-F90F-AC89E4085BD7}"/>
                </a:ext>
              </a:extLst>
            </p:cNvPr>
            <p:cNvSpPr/>
            <p:nvPr userDrawn="1"/>
          </p:nvSpPr>
          <p:spPr>
            <a:xfrm rot="16200000" flipH="1" flipV="1">
              <a:off x="6321442" y="1007554"/>
              <a:ext cx="6878109" cy="4863003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41252" h="9599383">
                  <a:moveTo>
                    <a:pt x="0" y="0"/>
                  </a:moveTo>
                  <a:lnTo>
                    <a:pt x="12180837" y="0"/>
                  </a:lnTo>
                  <a:lnTo>
                    <a:pt x="12193961" y="6596"/>
                  </a:lnTo>
                  <a:cubicBezTo>
                    <a:pt x="12193961" y="736499"/>
                    <a:pt x="12241252" y="8869480"/>
                    <a:pt x="12241252" y="9599383"/>
                  </a:cubicBezTo>
                  <a:cubicBezTo>
                    <a:pt x="9824483" y="588488"/>
                    <a:pt x="4532639" y="-340349"/>
                    <a:pt x="6724" y="1036941"/>
                  </a:cubicBezTo>
                  <a:cubicBezTo>
                    <a:pt x="4483" y="691294"/>
                    <a:pt x="2241" y="345647"/>
                    <a:pt x="0" y="0"/>
                  </a:cubicBezTo>
                  <a:close/>
                </a:path>
              </a:pathLst>
            </a:custGeom>
            <a:solidFill>
              <a:srgbClr val="404AC1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E3F61320-2421-FDC7-E6AE-D3B34F8789EE}"/>
                </a:ext>
              </a:extLst>
            </p:cNvPr>
            <p:cNvSpPr/>
            <p:nvPr userDrawn="1"/>
          </p:nvSpPr>
          <p:spPr>
            <a:xfrm rot="16200000" flipH="1" flipV="1">
              <a:off x="5702204" y="375066"/>
              <a:ext cx="2465135" cy="10514452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0 w 12241252"/>
                <a:gd name="connsiteY4" fmla="*/ 0 h 9599383"/>
                <a:gd name="connsiteX0" fmla="*/ 0 w 4410887"/>
                <a:gd name="connsiteY0" fmla="*/ 0 h 9599383"/>
                <a:gd name="connsiteX1" fmla="*/ 4350472 w 4410887"/>
                <a:gd name="connsiteY1" fmla="*/ 0 h 9599383"/>
                <a:gd name="connsiteX2" fmla="*/ 4363596 w 4410887"/>
                <a:gd name="connsiteY2" fmla="*/ 6596 h 9599383"/>
                <a:gd name="connsiteX3" fmla="*/ 4410887 w 4410887"/>
                <a:gd name="connsiteY3" fmla="*/ 9599383 h 9599383"/>
                <a:gd name="connsiteX4" fmla="*/ 0 w 4410887"/>
                <a:gd name="connsiteY4" fmla="*/ 0 h 9599383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87302" h="17316372">
                  <a:moveTo>
                    <a:pt x="0" y="0"/>
                  </a:moveTo>
                  <a:lnTo>
                    <a:pt x="4350472" y="0"/>
                  </a:lnTo>
                  <a:lnTo>
                    <a:pt x="4363596" y="6596"/>
                  </a:lnTo>
                  <a:cubicBezTo>
                    <a:pt x="4363596" y="736499"/>
                    <a:pt x="4387302" y="16586469"/>
                    <a:pt x="4387302" y="17316372"/>
                  </a:cubicBezTo>
                  <a:cubicBezTo>
                    <a:pt x="3652179" y="3764761"/>
                    <a:pt x="2345027" y="1992283"/>
                    <a:pt x="0" y="0"/>
                  </a:cubicBezTo>
                  <a:close/>
                </a:path>
              </a:pathLst>
            </a:custGeom>
            <a:solidFill>
              <a:srgbClr val="0070C0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19354DA-AEA2-F618-9B8E-948CEFD62732}"/>
                </a:ext>
              </a:extLst>
            </p:cNvPr>
            <p:cNvSpPr/>
            <p:nvPr userDrawn="1"/>
          </p:nvSpPr>
          <p:spPr>
            <a:xfrm flipH="1">
              <a:off x="100011" y="0"/>
              <a:ext cx="1923661" cy="6858000"/>
            </a:xfrm>
            <a:prstGeom prst="rect">
              <a:avLst/>
            </a:prstGeom>
            <a:solidFill>
              <a:srgbClr val="222C7B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6FCB8AE-D7F4-D7BE-A955-3AF408622F51}"/>
                </a:ext>
              </a:extLst>
            </p:cNvPr>
            <p:cNvSpPr/>
            <p:nvPr userDrawn="1"/>
          </p:nvSpPr>
          <p:spPr>
            <a:xfrm>
              <a:off x="100011" y="-1"/>
              <a:ext cx="4873873" cy="6882224"/>
            </a:xfrm>
            <a:custGeom>
              <a:avLst/>
              <a:gdLst>
                <a:gd name="connsiteX0" fmla="*/ 0 w 4891335"/>
                <a:gd name="connsiteY0" fmla="*/ 0 h 6882224"/>
                <a:gd name="connsiteX1" fmla="*/ 4882227 w 4891335"/>
                <a:gd name="connsiteY1" fmla="*/ 0 h 6882224"/>
                <a:gd name="connsiteX2" fmla="*/ 4884970 w 4891335"/>
                <a:gd name="connsiteY2" fmla="*/ 54313 h 6882224"/>
                <a:gd name="connsiteX3" fmla="*/ 4891335 w 4891335"/>
                <a:gd name="connsiteY3" fmla="*/ 433318 h 6882224"/>
                <a:gd name="connsiteX4" fmla="*/ 2535866 w 4891335"/>
                <a:gd name="connsiteY4" fmla="*/ 6732112 h 6882224"/>
                <a:gd name="connsiteX5" fmla="*/ 2362448 w 4891335"/>
                <a:gd name="connsiteY5" fmla="*/ 6882224 h 6882224"/>
                <a:gd name="connsiteX6" fmla="*/ 0 w 4891335"/>
                <a:gd name="connsiteY6" fmla="*/ 6882224 h 6882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91335" h="6882224">
                  <a:moveTo>
                    <a:pt x="0" y="0"/>
                  </a:moveTo>
                  <a:lnTo>
                    <a:pt x="4882227" y="0"/>
                  </a:lnTo>
                  <a:lnTo>
                    <a:pt x="4884970" y="54313"/>
                  </a:lnTo>
                  <a:cubicBezTo>
                    <a:pt x="4889196" y="179845"/>
                    <a:pt x="4891335" y="306205"/>
                    <a:pt x="4891335" y="433318"/>
                  </a:cubicBezTo>
                  <a:cubicBezTo>
                    <a:pt x="4891335" y="3102687"/>
                    <a:pt x="3948025" y="5440375"/>
                    <a:pt x="2535866" y="6732112"/>
                  </a:cubicBezTo>
                  <a:lnTo>
                    <a:pt x="2362448" y="6882224"/>
                  </a:lnTo>
                  <a:lnTo>
                    <a:pt x="0" y="6882224"/>
                  </a:lnTo>
                  <a:close/>
                </a:path>
              </a:pathLst>
            </a:custGeom>
            <a:solidFill>
              <a:srgbClr val="B4C7E7">
                <a:alpha val="7297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17E07C8F-AB88-EF4C-3CA3-BED27EA20D8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5591596" y="1658820"/>
              <a:ext cx="3522880" cy="894699"/>
            </a:xfrm>
            <a:prstGeom prst="rect">
              <a:avLst/>
            </a:prstGeom>
          </p:spPr>
        </p:pic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B1761C75-C6C3-CFCB-751E-5EAA932D129B}"/>
                </a:ext>
              </a:extLst>
            </p:cNvPr>
            <p:cNvSpPr/>
            <p:nvPr userDrawn="1"/>
          </p:nvSpPr>
          <p:spPr>
            <a:xfrm rot="16200000" flipH="1" flipV="1">
              <a:off x="5992537" y="661967"/>
              <a:ext cx="6851289" cy="5547637"/>
            </a:xfrm>
            <a:custGeom>
              <a:avLst/>
              <a:gdLst>
                <a:gd name="connsiteX0" fmla="*/ 0 w 6851289"/>
                <a:gd name="connsiteY0" fmla="*/ 269153 h 5547637"/>
                <a:gd name="connsiteX1" fmla="*/ 0 w 6851289"/>
                <a:gd name="connsiteY1" fmla="*/ 0 h 5547637"/>
                <a:gd name="connsiteX2" fmla="*/ 6851289 w 6851289"/>
                <a:gd name="connsiteY2" fmla="*/ 0 h 5547637"/>
                <a:gd name="connsiteX3" fmla="*/ 6851289 w 6851289"/>
                <a:gd name="connsiteY3" fmla="*/ 5547637 h 5547637"/>
                <a:gd name="connsiteX4" fmla="*/ 6759896 w 6851289"/>
                <a:gd name="connsiteY4" fmla="*/ 5257080 h 5547637"/>
                <a:gd name="connsiteX5" fmla="*/ 113553 w 6851289"/>
                <a:gd name="connsiteY5" fmla="*/ 241039 h 5547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851289" h="5547637">
                  <a:moveTo>
                    <a:pt x="0" y="269153"/>
                  </a:moveTo>
                  <a:lnTo>
                    <a:pt x="0" y="0"/>
                  </a:lnTo>
                  <a:lnTo>
                    <a:pt x="6851289" y="0"/>
                  </a:lnTo>
                  <a:lnTo>
                    <a:pt x="6851289" y="5547637"/>
                  </a:lnTo>
                  <a:lnTo>
                    <a:pt x="6759896" y="5257080"/>
                  </a:lnTo>
                  <a:cubicBezTo>
                    <a:pt x="5362917" y="1051845"/>
                    <a:pt x="2581875" y="-304371"/>
                    <a:pt x="113553" y="24103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2992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9AF8234-20D5-5332-23F2-3A035BFA5461}"/>
                </a:ext>
              </a:extLst>
            </p:cNvPr>
            <p:cNvSpPr/>
            <p:nvPr userDrawn="1"/>
          </p:nvSpPr>
          <p:spPr>
            <a:xfrm rot="16200000" flipH="1" flipV="1">
              <a:off x="5008672" y="-325329"/>
              <a:ext cx="2653972" cy="11712685"/>
            </a:xfrm>
            <a:custGeom>
              <a:avLst/>
              <a:gdLst>
                <a:gd name="connsiteX0" fmla="*/ 0 w 2653972"/>
                <a:gd name="connsiteY0" fmla="*/ 0 h 11712685"/>
                <a:gd name="connsiteX1" fmla="*/ 2653972 w 2653972"/>
                <a:gd name="connsiteY1" fmla="*/ 0 h 11712685"/>
                <a:gd name="connsiteX2" fmla="*/ 2653972 w 2653972"/>
                <a:gd name="connsiteY2" fmla="*/ 11712685 h 11712685"/>
                <a:gd name="connsiteX3" fmla="*/ 2604835 w 2653972"/>
                <a:gd name="connsiteY3" fmla="*/ 10903392 h 11712685"/>
                <a:gd name="connsiteX4" fmla="*/ 169642 w 2653972"/>
                <a:gd name="connsiteY4" fmla="*/ 204038 h 11712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3972" h="11712685">
                  <a:moveTo>
                    <a:pt x="0" y="0"/>
                  </a:moveTo>
                  <a:lnTo>
                    <a:pt x="2653972" y="0"/>
                  </a:lnTo>
                  <a:lnTo>
                    <a:pt x="2653972" y="11712685"/>
                  </a:lnTo>
                  <a:lnTo>
                    <a:pt x="2604835" y="10903392"/>
                  </a:lnTo>
                  <a:cubicBezTo>
                    <a:pt x="2246925" y="5099759"/>
                    <a:pt x="1965183" y="2440515"/>
                    <a:pt x="169642" y="204038"/>
                  </a:cubicBezTo>
                  <a:close/>
                </a:path>
              </a:pathLst>
            </a:custGeom>
            <a:solidFill>
              <a:srgbClr val="EFEFF5">
                <a:alpha val="1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2BF783B1-8FBD-C1B5-2EAE-36A4AE461C52}"/>
                </a:ext>
              </a:extLst>
            </p:cNvPr>
            <p:cNvSpPr/>
            <p:nvPr userDrawn="1"/>
          </p:nvSpPr>
          <p:spPr>
            <a:xfrm>
              <a:off x="97200" y="1"/>
              <a:ext cx="5180357" cy="6882223"/>
            </a:xfrm>
            <a:custGeom>
              <a:avLst/>
              <a:gdLst>
                <a:gd name="connsiteX0" fmla="*/ 0 w 5180357"/>
                <a:gd name="connsiteY0" fmla="*/ 0 h 6882223"/>
                <a:gd name="connsiteX1" fmla="*/ 4442353 w 5180357"/>
                <a:gd name="connsiteY1" fmla="*/ 0 h 6882223"/>
                <a:gd name="connsiteX2" fmla="*/ 4589052 w 5180357"/>
                <a:gd name="connsiteY2" fmla="*/ 840 h 6882223"/>
                <a:gd name="connsiteX3" fmla="*/ 5140831 w 5180357"/>
                <a:gd name="connsiteY3" fmla="*/ 997 h 6882223"/>
                <a:gd name="connsiteX4" fmla="*/ 5153917 w 5180357"/>
                <a:gd name="connsiteY4" fmla="*/ 0 h 6882223"/>
                <a:gd name="connsiteX5" fmla="*/ 5153930 w 5180357"/>
                <a:gd name="connsiteY5" fmla="*/ 0 h 6882223"/>
                <a:gd name="connsiteX6" fmla="*/ 5170010 w 5180357"/>
                <a:gd name="connsiteY6" fmla="*/ 193007 h 6882223"/>
                <a:gd name="connsiteX7" fmla="*/ 2519160 w 5180357"/>
                <a:gd name="connsiteY7" fmla="*/ 6882223 h 6882223"/>
                <a:gd name="connsiteX8" fmla="*/ 0 w 5180357"/>
                <a:gd name="connsiteY8" fmla="*/ 6882223 h 6882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180357" h="6882223">
                  <a:moveTo>
                    <a:pt x="0" y="0"/>
                  </a:moveTo>
                  <a:lnTo>
                    <a:pt x="4442353" y="0"/>
                  </a:lnTo>
                  <a:lnTo>
                    <a:pt x="4589052" y="840"/>
                  </a:lnTo>
                  <a:cubicBezTo>
                    <a:pt x="4886278" y="2415"/>
                    <a:pt x="5088971" y="2666"/>
                    <a:pt x="5140831" y="997"/>
                  </a:cubicBezTo>
                  <a:lnTo>
                    <a:pt x="5153917" y="0"/>
                  </a:lnTo>
                  <a:lnTo>
                    <a:pt x="5153930" y="0"/>
                  </a:lnTo>
                  <a:lnTo>
                    <a:pt x="5170010" y="193007"/>
                  </a:lnTo>
                  <a:cubicBezTo>
                    <a:pt x="5297609" y="2225121"/>
                    <a:pt x="4235489" y="5395681"/>
                    <a:pt x="2519160" y="6882223"/>
                  </a:cubicBezTo>
                  <a:lnTo>
                    <a:pt x="0" y="6882223"/>
                  </a:lnTo>
                  <a:close/>
                </a:path>
              </a:pathLst>
            </a:custGeom>
            <a:solidFill>
              <a:srgbClr val="B4C7E7">
                <a:alpha val="7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</p:grpSp>
      <p:sp>
        <p:nvSpPr>
          <p:cNvPr id="39" name="Title 38">
            <a:extLst>
              <a:ext uri="{FF2B5EF4-FFF2-40B4-BE49-F238E27FC236}">
                <a16:creationId xmlns:a16="http://schemas.microsoft.com/office/drawing/2014/main" id="{44C6E74D-DD39-063A-B58E-B34A59494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8556" y="3113494"/>
            <a:ext cx="5646644" cy="1317671"/>
          </a:xfrm>
          <a:prstGeom prst="rect">
            <a:avLst/>
          </a:prstGeom>
        </p:spPr>
        <p:txBody>
          <a:bodyPr anchor="b"/>
          <a:lstStyle>
            <a:lvl1pPr>
              <a:spcBef>
                <a:spcPts val="1200"/>
              </a:spcBef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6788A7-B118-BC5D-2107-8B8FB2B968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78463" y="4511675"/>
            <a:ext cx="5646644" cy="131767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2pPr>
            <a:lvl3pPr marL="91440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3pPr>
            <a:lvl4pPr marL="137160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4pPr>
            <a:lvl5pPr marL="182880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328988D-81BD-8383-2751-AE5FABF34AD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17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8452"/>
            <a:ext cx="8139303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39E33-CD4B-AA48-B14F-C7A226C15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5337"/>
            <a:ext cx="9802827" cy="4211625"/>
          </a:xfrm>
          <a:prstGeom prst="rect">
            <a:avLst/>
          </a:prstGeom>
        </p:spPr>
        <p:txBody>
          <a:bodyPr>
            <a:noAutofit/>
          </a:bodyPr>
          <a:lstStyle>
            <a:lvl1pPr marL="540000" indent="-540000">
              <a:lnSpc>
                <a:spcPct val="120000"/>
              </a:lnSpc>
              <a:spcBef>
                <a:spcPts val="1200"/>
              </a:spcBef>
              <a:buFontTx/>
              <a:buBlip>
                <a:blip r:embed="rId2"/>
              </a:buBlip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892175" indent="-355600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204913" indent="-312738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20C098-7400-83D1-8C15-B0C2837D4E9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298953" y="468945"/>
            <a:ext cx="2393767" cy="6079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5E02CBB-47FF-7088-38B3-FE22456A43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644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529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+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799" y="888452"/>
            <a:ext cx="8139600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39E33-CD4B-AA48-B14F-C7A226C15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801" y="1965337"/>
            <a:ext cx="6994112" cy="4211625"/>
          </a:xfrm>
          <a:prstGeom prst="rect">
            <a:avLst/>
          </a:prstGeom>
        </p:spPr>
        <p:txBody>
          <a:bodyPr>
            <a:noAutofit/>
          </a:bodyPr>
          <a:lstStyle>
            <a:lvl1pPr marL="540000" indent="-540000">
              <a:lnSpc>
                <a:spcPct val="120000"/>
              </a:lnSpc>
              <a:spcBef>
                <a:spcPts val="1200"/>
              </a:spcBef>
              <a:buFontTx/>
              <a:buBlip>
                <a:blip r:embed="rId2"/>
              </a:buBlip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892175" indent="-355600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204913" indent="-312738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8DD697-6A77-2027-F584-CFA162C7484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298953" y="468945"/>
            <a:ext cx="2393767" cy="6079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1113C55-366E-67C0-6547-C395E5DF20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9C363FF-7F1E-C84E-9334-082F707673DF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7972425" y="2019940"/>
            <a:ext cx="4219575" cy="36433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0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2139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+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830" y="888452"/>
            <a:ext cx="5600341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39E33-CD4B-AA48-B14F-C7A226C15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830" y="1965337"/>
            <a:ext cx="8014088" cy="4211625"/>
          </a:xfrm>
          <a:prstGeom prst="rect">
            <a:avLst/>
          </a:prstGeom>
        </p:spPr>
        <p:txBody>
          <a:bodyPr>
            <a:normAutofit/>
          </a:bodyPr>
          <a:lstStyle>
            <a:lvl1pPr marL="540000" indent="-540000">
              <a:lnSpc>
                <a:spcPct val="120000"/>
              </a:lnSpc>
              <a:spcBef>
                <a:spcPts val="1200"/>
              </a:spcBef>
              <a:buFontTx/>
              <a:buBlip>
                <a:blip r:embed="rId2"/>
              </a:buBlip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892175" indent="-355600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204913" indent="-312738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FBC467C-5602-883B-C058-573998FA64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3562" y="0"/>
            <a:ext cx="3294000" cy="686435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8DD697-6A77-2027-F584-CFA162C7484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298953" y="468945"/>
            <a:ext cx="2393767" cy="6079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1113C55-366E-67C0-6547-C395E5DF20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161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2139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762AB49A-6C3E-6E6F-344A-25ADC4A568A8}"/>
              </a:ext>
            </a:extLst>
          </p:cNvPr>
          <p:cNvSpPr/>
          <p:nvPr userDrawn="1"/>
        </p:nvSpPr>
        <p:spPr>
          <a:xfrm>
            <a:off x="100013" y="-1"/>
            <a:ext cx="4873873" cy="6882224"/>
          </a:xfrm>
          <a:custGeom>
            <a:avLst/>
            <a:gdLst>
              <a:gd name="connsiteX0" fmla="*/ 0 w 4891335"/>
              <a:gd name="connsiteY0" fmla="*/ 0 h 6882224"/>
              <a:gd name="connsiteX1" fmla="*/ 4882227 w 4891335"/>
              <a:gd name="connsiteY1" fmla="*/ 0 h 6882224"/>
              <a:gd name="connsiteX2" fmla="*/ 4884970 w 4891335"/>
              <a:gd name="connsiteY2" fmla="*/ 54313 h 6882224"/>
              <a:gd name="connsiteX3" fmla="*/ 4891335 w 4891335"/>
              <a:gd name="connsiteY3" fmla="*/ 433318 h 6882224"/>
              <a:gd name="connsiteX4" fmla="*/ 2535866 w 4891335"/>
              <a:gd name="connsiteY4" fmla="*/ 6732112 h 6882224"/>
              <a:gd name="connsiteX5" fmla="*/ 2362448 w 4891335"/>
              <a:gd name="connsiteY5" fmla="*/ 6882224 h 6882224"/>
              <a:gd name="connsiteX6" fmla="*/ 0 w 4891335"/>
              <a:gd name="connsiteY6" fmla="*/ 6882224 h 6882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91335" h="6882224">
                <a:moveTo>
                  <a:pt x="0" y="0"/>
                </a:moveTo>
                <a:lnTo>
                  <a:pt x="4882227" y="0"/>
                </a:lnTo>
                <a:lnTo>
                  <a:pt x="4884970" y="54313"/>
                </a:lnTo>
                <a:cubicBezTo>
                  <a:pt x="4889196" y="179845"/>
                  <a:pt x="4891335" y="306205"/>
                  <a:pt x="4891335" y="433318"/>
                </a:cubicBezTo>
                <a:cubicBezTo>
                  <a:pt x="4891335" y="3102687"/>
                  <a:pt x="3948025" y="5440375"/>
                  <a:pt x="2535866" y="6732112"/>
                </a:cubicBezTo>
                <a:lnTo>
                  <a:pt x="2362448" y="6882224"/>
                </a:lnTo>
                <a:lnTo>
                  <a:pt x="0" y="6882224"/>
                </a:lnTo>
                <a:close/>
              </a:path>
            </a:pathLst>
          </a:custGeom>
          <a:solidFill>
            <a:srgbClr val="B4C7E7">
              <a:alpha val="5960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8452"/>
            <a:ext cx="8139303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144D6F-7340-8D6C-0026-59B0A6B3B7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298953" y="468945"/>
            <a:ext cx="2393767" cy="60794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9F75FDD-825F-F88F-F29E-AC04A200D3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87CA4DF-9F97-5F83-EDB3-1E2FF8E1445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0013" y="1822450"/>
            <a:ext cx="8877300" cy="4302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51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 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762AB49A-6C3E-6E6F-344A-25ADC4A568A8}"/>
              </a:ext>
            </a:extLst>
          </p:cNvPr>
          <p:cNvSpPr/>
          <p:nvPr userDrawn="1"/>
        </p:nvSpPr>
        <p:spPr>
          <a:xfrm>
            <a:off x="100013" y="-1"/>
            <a:ext cx="4873873" cy="6882224"/>
          </a:xfrm>
          <a:custGeom>
            <a:avLst/>
            <a:gdLst>
              <a:gd name="connsiteX0" fmla="*/ 0 w 4891335"/>
              <a:gd name="connsiteY0" fmla="*/ 0 h 6882224"/>
              <a:gd name="connsiteX1" fmla="*/ 4882227 w 4891335"/>
              <a:gd name="connsiteY1" fmla="*/ 0 h 6882224"/>
              <a:gd name="connsiteX2" fmla="*/ 4884970 w 4891335"/>
              <a:gd name="connsiteY2" fmla="*/ 54313 h 6882224"/>
              <a:gd name="connsiteX3" fmla="*/ 4891335 w 4891335"/>
              <a:gd name="connsiteY3" fmla="*/ 433318 h 6882224"/>
              <a:gd name="connsiteX4" fmla="*/ 2535866 w 4891335"/>
              <a:gd name="connsiteY4" fmla="*/ 6732112 h 6882224"/>
              <a:gd name="connsiteX5" fmla="*/ 2362448 w 4891335"/>
              <a:gd name="connsiteY5" fmla="*/ 6882224 h 6882224"/>
              <a:gd name="connsiteX6" fmla="*/ 0 w 4891335"/>
              <a:gd name="connsiteY6" fmla="*/ 6882224 h 6882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91335" h="6882224">
                <a:moveTo>
                  <a:pt x="0" y="0"/>
                </a:moveTo>
                <a:lnTo>
                  <a:pt x="4882227" y="0"/>
                </a:lnTo>
                <a:lnTo>
                  <a:pt x="4884970" y="54313"/>
                </a:lnTo>
                <a:cubicBezTo>
                  <a:pt x="4889196" y="179845"/>
                  <a:pt x="4891335" y="306205"/>
                  <a:pt x="4891335" y="433318"/>
                </a:cubicBezTo>
                <a:cubicBezTo>
                  <a:pt x="4891335" y="3102687"/>
                  <a:pt x="3948025" y="5440375"/>
                  <a:pt x="2535866" y="6732112"/>
                </a:cubicBezTo>
                <a:lnTo>
                  <a:pt x="2362448" y="6882224"/>
                </a:lnTo>
                <a:lnTo>
                  <a:pt x="0" y="6882224"/>
                </a:lnTo>
                <a:close/>
              </a:path>
            </a:pathLst>
          </a:custGeom>
          <a:solidFill>
            <a:srgbClr val="B4C7E7">
              <a:alpha val="5960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8452"/>
            <a:ext cx="8139303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144D6F-7340-8D6C-0026-59B0A6B3B7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298953" y="468945"/>
            <a:ext cx="2393767" cy="60794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9F75FDD-825F-F88F-F29E-AC04A200D3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681BB16-B8A0-53F6-9AB2-FF39360763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0013" y="1822450"/>
            <a:ext cx="7170174" cy="4302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84F71CD-6AD0-AA32-37EC-F12EE46C61F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35028" y="1822450"/>
            <a:ext cx="4856972" cy="430313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287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+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6144D6F-7340-8D6C-0026-59B0A6B3B7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298953" y="468945"/>
            <a:ext cx="2393767" cy="60794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9F75FDD-825F-F88F-F29E-AC04A200D3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  <p:sp>
        <p:nvSpPr>
          <p:cNvPr id="10" name="Freeform 9">
            <a:extLst>
              <a:ext uri="{FF2B5EF4-FFF2-40B4-BE49-F238E27FC236}">
                <a16:creationId xmlns:a16="http://schemas.microsoft.com/office/drawing/2014/main" id="{25C07484-42D6-9A3A-7C45-F12896330A65}"/>
              </a:ext>
            </a:extLst>
          </p:cNvPr>
          <p:cNvSpPr/>
          <p:nvPr userDrawn="1"/>
        </p:nvSpPr>
        <p:spPr>
          <a:xfrm>
            <a:off x="100011" y="0"/>
            <a:ext cx="4873873" cy="6882224"/>
          </a:xfrm>
          <a:custGeom>
            <a:avLst/>
            <a:gdLst>
              <a:gd name="connsiteX0" fmla="*/ 0 w 4891335"/>
              <a:gd name="connsiteY0" fmla="*/ 0 h 6882224"/>
              <a:gd name="connsiteX1" fmla="*/ 4882227 w 4891335"/>
              <a:gd name="connsiteY1" fmla="*/ 0 h 6882224"/>
              <a:gd name="connsiteX2" fmla="*/ 4884970 w 4891335"/>
              <a:gd name="connsiteY2" fmla="*/ 54313 h 6882224"/>
              <a:gd name="connsiteX3" fmla="*/ 4891335 w 4891335"/>
              <a:gd name="connsiteY3" fmla="*/ 433318 h 6882224"/>
              <a:gd name="connsiteX4" fmla="*/ 2535866 w 4891335"/>
              <a:gd name="connsiteY4" fmla="*/ 6732112 h 6882224"/>
              <a:gd name="connsiteX5" fmla="*/ 2362448 w 4891335"/>
              <a:gd name="connsiteY5" fmla="*/ 6882224 h 6882224"/>
              <a:gd name="connsiteX6" fmla="*/ 0 w 4891335"/>
              <a:gd name="connsiteY6" fmla="*/ 6882224 h 6882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91335" h="6882224">
                <a:moveTo>
                  <a:pt x="0" y="0"/>
                </a:moveTo>
                <a:lnTo>
                  <a:pt x="4882227" y="0"/>
                </a:lnTo>
                <a:lnTo>
                  <a:pt x="4884970" y="54313"/>
                </a:lnTo>
                <a:cubicBezTo>
                  <a:pt x="4889196" y="179845"/>
                  <a:pt x="4891335" y="306205"/>
                  <a:pt x="4891335" y="433318"/>
                </a:cubicBezTo>
                <a:cubicBezTo>
                  <a:pt x="4891335" y="3102687"/>
                  <a:pt x="3948025" y="5440375"/>
                  <a:pt x="2535866" y="6732112"/>
                </a:cubicBezTo>
                <a:lnTo>
                  <a:pt x="2362448" y="6882224"/>
                </a:lnTo>
                <a:lnTo>
                  <a:pt x="0" y="6882224"/>
                </a:lnTo>
                <a:close/>
              </a:path>
            </a:pathLst>
          </a:custGeom>
          <a:solidFill>
            <a:srgbClr val="B4C7E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8452"/>
            <a:ext cx="8139303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41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_Titl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2E181C3B-6853-F3AE-F90F-AC89E4085BD7}"/>
              </a:ext>
            </a:extLst>
          </p:cNvPr>
          <p:cNvSpPr/>
          <p:nvPr userDrawn="1"/>
        </p:nvSpPr>
        <p:spPr>
          <a:xfrm rot="16200000" flipH="1" flipV="1">
            <a:off x="6321442" y="1007555"/>
            <a:ext cx="6878109" cy="4863003"/>
          </a:xfrm>
          <a:custGeom>
            <a:avLst/>
            <a:gdLst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11570170 w 12193961"/>
              <a:gd name="connsiteY4" fmla="*/ 1454792 h 1477552"/>
              <a:gd name="connsiteX5" fmla="*/ 492053 w 12193961"/>
              <a:gd name="connsiteY5" fmla="*/ 849434 h 1477552"/>
              <a:gd name="connsiteX6" fmla="*/ 0 w 12193961"/>
              <a:gd name="connsiteY6" fmla="*/ 890527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492053 w 12193961"/>
              <a:gd name="connsiteY4" fmla="*/ 849434 h 1477552"/>
              <a:gd name="connsiteX5" fmla="*/ 0 w 12193961"/>
              <a:gd name="connsiteY5" fmla="*/ 890527 h 1477552"/>
              <a:gd name="connsiteX6" fmla="*/ 0 w 12193961"/>
              <a:gd name="connsiteY6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4178"/>
              <a:gd name="connsiteX1" fmla="*/ 12180837 w 12193961"/>
              <a:gd name="connsiteY1" fmla="*/ 0 h 1654178"/>
              <a:gd name="connsiteX2" fmla="*/ 12193961 w 12193961"/>
              <a:gd name="connsiteY2" fmla="*/ 6596 h 1654178"/>
              <a:gd name="connsiteX3" fmla="*/ 12193961 w 12193961"/>
              <a:gd name="connsiteY3" fmla="*/ 1650585 h 1654178"/>
              <a:gd name="connsiteX4" fmla="*/ 0 w 12193961"/>
              <a:gd name="connsiteY4" fmla="*/ 890527 h 1654178"/>
              <a:gd name="connsiteX5" fmla="*/ 0 w 12193961"/>
              <a:gd name="connsiteY5" fmla="*/ 0 h 1654178"/>
              <a:gd name="connsiteX0" fmla="*/ 0 w 12193961"/>
              <a:gd name="connsiteY0" fmla="*/ 0 h 2198922"/>
              <a:gd name="connsiteX1" fmla="*/ 12180837 w 12193961"/>
              <a:gd name="connsiteY1" fmla="*/ 0 h 2198922"/>
              <a:gd name="connsiteX2" fmla="*/ 12193961 w 12193961"/>
              <a:gd name="connsiteY2" fmla="*/ 6596 h 2198922"/>
              <a:gd name="connsiteX3" fmla="*/ 12193961 w 12193961"/>
              <a:gd name="connsiteY3" fmla="*/ 2196305 h 2198922"/>
              <a:gd name="connsiteX4" fmla="*/ 0 w 12193961"/>
              <a:gd name="connsiteY4" fmla="*/ 890527 h 2198922"/>
              <a:gd name="connsiteX5" fmla="*/ 0 w 12193961"/>
              <a:gd name="connsiteY5" fmla="*/ 0 h 2198922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241252" h="9599383">
                <a:moveTo>
                  <a:pt x="0" y="0"/>
                </a:moveTo>
                <a:lnTo>
                  <a:pt x="12180837" y="0"/>
                </a:lnTo>
                <a:lnTo>
                  <a:pt x="12193961" y="6596"/>
                </a:lnTo>
                <a:cubicBezTo>
                  <a:pt x="12193961" y="736499"/>
                  <a:pt x="12241252" y="8869480"/>
                  <a:pt x="12241252" y="9599383"/>
                </a:cubicBezTo>
                <a:cubicBezTo>
                  <a:pt x="9824483" y="588488"/>
                  <a:pt x="4532639" y="-340349"/>
                  <a:pt x="6724" y="1036941"/>
                </a:cubicBezTo>
                <a:cubicBezTo>
                  <a:pt x="4483" y="691294"/>
                  <a:pt x="2241" y="345647"/>
                  <a:pt x="0" y="0"/>
                </a:cubicBezTo>
                <a:close/>
              </a:path>
            </a:pathLst>
          </a:custGeom>
          <a:solidFill>
            <a:srgbClr val="404AC1">
              <a:alpha val="1322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E3F61320-2421-FDC7-E6AE-D3B34F8789EE}"/>
              </a:ext>
            </a:extLst>
          </p:cNvPr>
          <p:cNvSpPr/>
          <p:nvPr userDrawn="1"/>
        </p:nvSpPr>
        <p:spPr>
          <a:xfrm rot="16200000" flipH="1" flipV="1">
            <a:off x="5702204" y="375067"/>
            <a:ext cx="2465135" cy="10514452"/>
          </a:xfrm>
          <a:custGeom>
            <a:avLst/>
            <a:gdLst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11570170 w 12193961"/>
              <a:gd name="connsiteY4" fmla="*/ 1454792 h 1477552"/>
              <a:gd name="connsiteX5" fmla="*/ 492053 w 12193961"/>
              <a:gd name="connsiteY5" fmla="*/ 849434 h 1477552"/>
              <a:gd name="connsiteX6" fmla="*/ 0 w 12193961"/>
              <a:gd name="connsiteY6" fmla="*/ 890527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492053 w 12193961"/>
              <a:gd name="connsiteY4" fmla="*/ 849434 h 1477552"/>
              <a:gd name="connsiteX5" fmla="*/ 0 w 12193961"/>
              <a:gd name="connsiteY5" fmla="*/ 890527 h 1477552"/>
              <a:gd name="connsiteX6" fmla="*/ 0 w 12193961"/>
              <a:gd name="connsiteY6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4178"/>
              <a:gd name="connsiteX1" fmla="*/ 12180837 w 12193961"/>
              <a:gd name="connsiteY1" fmla="*/ 0 h 1654178"/>
              <a:gd name="connsiteX2" fmla="*/ 12193961 w 12193961"/>
              <a:gd name="connsiteY2" fmla="*/ 6596 h 1654178"/>
              <a:gd name="connsiteX3" fmla="*/ 12193961 w 12193961"/>
              <a:gd name="connsiteY3" fmla="*/ 1650585 h 1654178"/>
              <a:gd name="connsiteX4" fmla="*/ 0 w 12193961"/>
              <a:gd name="connsiteY4" fmla="*/ 890527 h 1654178"/>
              <a:gd name="connsiteX5" fmla="*/ 0 w 12193961"/>
              <a:gd name="connsiteY5" fmla="*/ 0 h 1654178"/>
              <a:gd name="connsiteX0" fmla="*/ 0 w 12193961"/>
              <a:gd name="connsiteY0" fmla="*/ 0 h 2198922"/>
              <a:gd name="connsiteX1" fmla="*/ 12180837 w 12193961"/>
              <a:gd name="connsiteY1" fmla="*/ 0 h 2198922"/>
              <a:gd name="connsiteX2" fmla="*/ 12193961 w 12193961"/>
              <a:gd name="connsiteY2" fmla="*/ 6596 h 2198922"/>
              <a:gd name="connsiteX3" fmla="*/ 12193961 w 12193961"/>
              <a:gd name="connsiteY3" fmla="*/ 2196305 h 2198922"/>
              <a:gd name="connsiteX4" fmla="*/ 0 w 12193961"/>
              <a:gd name="connsiteY4" fmla="*/ 890527 h 2198922"/>
              <a:gd name="connsiteX5" fmla="*/ 0 w 12193961"/>
              <a:gd name="connsiteY5" fmla="*/ 0 h 2198922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0 w 12241252"/>
              <a:gd name="connsiteY4" fmla="*/ 0 h 9599383"/>
              <a:gd name="connsiteX0" fmla="*/ 0 w 4410887"/>
              <a:gd name="connsiteY0" fmla="*/ 0 h 9599383"/>
              <a:gd name="connsiteX1" fmla="*/ 4350472 w 4410887"/>
              <a:gd name="connsiteY1" fmla="*/ 0 h 9599383"/>
              <a:gd name="connsiteX2" fmla="*/ 4363596 w 4410887"/>
              <a:gd name="connsiteY2" fmla="*/ 6596 h 9599383"/>
              <a:gd name="connsiteX3" fmla="*/ 4410887 w 4410887"/>
              <a:gd name="connsiteY3" fmla="*/ 9599383 h 9599383"/>
              <a:gd name="connsiteX4" fmla="*/ 0 w 4410887"/>
              <a:gd name="connsiteY4" fmla="*/ 0 h 9599383"/>
              <a:gd name="connsiteX0" fmla="*/ 0 w 4387302"/>
              <a:gd name="connsiteY0" fmla="*/ 0 h 17316372"/>
              <a:gd name="connsiteX1" fmla="*/ 4350472 w 4387302"/>
              <a:gd name="connsiteY1" fmla="*/ 0 h 17316372"/>
              <a:gd name="connsiteX2" fmla="*/ 4363596 w 4387302"/>
              <a:gd name="connsiteY2" fmla="*/ 6596 h 17316372"/>
              <a:gd name="connsiteX3" fmla="*/ 4387302 w 4387302"/>
              <a:gd name="connsiteY3" fmla="*/ 17316372 h 17316372"/>
              <a:gd name="connsiteX4" fmla="*/ 0 w 4387302"/>
              <a:gd name="connsiteY4" fmla="*/ 0 h 17316372"/>
              <a:gd name="connsiteX0" fmla="*/ 0 w 4387302"/>
              <a:gd name="connsiteY0" fmla="*/ 0 h 17316372"/>
              <a:gd name="connsiteX1" fmla="*/ 4350472 w 4387302"/>
              <a:gd name="connsiteY1" fmla="*/ 0 h 17316372"/>
              <a:gd name="connsiteX2" fmla="*/ 4363596 w 4387302"/>
              <a:gd name="connsiteY2" fmla="*/ 6596 h 17316372"/>
              <a:gd name="connsiteX3" fmla="*/ 4387302 w 4387302"/>
              <a:gd name="connsiteY3" fmla="*/ 17316372 h 17316372"/>
              <a:gd name="connsiteX4" fmla="*/ 0 w 4387302"/>
              <a:gd name="connsiteY4" fmla="*/ 0 h 17316372"/>
              <a:gd name="connsiteX0" fmla="*/ 0 w 4387302"/>
              <a:gd name="connsiteY0" fmla="*/ 0 h 17316372"/>
              <a:gd name="connsiteX1" fmla="*/ 4350472 w 4387302"/>
              <a:gd name="connsiteY1" fmla="*/ 0 h 17316372"/>
              <a:gd name="connsiteX2" fmla="*/ 4363596 w 4387302"/>
              <a:gd name="connsiteY2" fmla="*/ 6596 h 17316372"/>
              <a:gd name="connsiteX3" fmla="*/ 4387302 w 4387302"/>
              <a:gd name="connsiteY3" fmla="*/ 17316372 h 17316372"/>
              <a:gd name="connsiteX4" fmla="*/ 0 w 4387302"/>
              <a:gd name="connsiteY4" fmla="*/ 0 h 1731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7302" h="17316372">
                <a:moveTo>
                  <a:pt x="0" y="0"/>
                </a:moveTo>
                <a:lnTo>
                  <a:pt x="4350472" y="0"/>
                </a:lnTo>
                <a:lnTo>
                  <a:pt x="4363596" y="6596"/>
                </a:lnTo>
                <a:cubicBezTo>
                  <a:pt x="4363596" y="736499"/>
                  <a:pt x="4387302" y="16586469"/>
                  <a:pt x="4387302" y="17316372"/>
                </a:cubicBezTo>
                <a:cubicBezTo>
                  <a:pt x="3652179" y="3764761"/>
                  <a:pt x="2345027" y="1992283"/>
                  <a:pt x="0" y="0"/>
                </a:cubicBezTo>
                <a:close/>
              </a:path>
            </a:pathLst>
          </a:custGeom>
          <a:solidFill>
            <a:srgbClr val="0070C0">
              <a:alpha val="1322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B1761C75-C6C3-CFCB-751E-5EAA932D129B}"/>
              </a:ext>
            </a:extLst>
          </p:cNvPr>
          <p:cNvSpPr/>
          <p:nvPr userDrawn="1"/>
        </p:nvSpPr>
        <p:spPr>
          <a:xfrm rot="16200000" flipH="1" flipV="1">
            <a:off x="5992537" y="661968"/>
            <a:ext cx="6851289" cy="5547637"/>
          </a:xfrm>
          <a:custGeom>
            <a:avLst/>
            <a:gdLst>
              <a:gd name="connsiteX0" fmla="*/ 0 w 6851289"/>
              <a:gd name="connsiteY0" fmla="*/ 269153 h 5547637"/>
              <a:gd name="connsiteX1" fmla="*/ 0 w 6851289"/>
              <a:gd name="connsiteY1" fmla="*/ 0 h 5547637"/>
              <a:gd name="connsiteX2" fmla="*/ 6851289 w 6851289"/>
              <a:gd name="connsiteY2" fmla="*/ 0 h 5547637"/>
              <a:gd name="connsiteX3" fmla="*/ 6851289 w 6851289"/>
              <a:gd name="connsiteY3" fmla="*/ 5547637 h 5547637"/>
              <a:gd name="connsiteX4" fmla="*/ 6759896 w 6851289"/>
              <a:gd name="connsiteY4" fmla="*/ 5257080 h 5547637"/>
              <a:gd name="connsiteX5" fmla="*/ 113553 w 6851289"/>
              <a:gd name="connsiteY5" fmla="*/ 241039 h 5547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1289" h="5547637">
                <a:moveTo>
                  <a:pt x="0" y="269153"/>
                </a:moveTo>
                <a:lnTo>
                  <a:pt x="0" y="0"/>
                </a:lnTo>
                <a:lnTo>
                  <a:pt x="6851289" y="0"/>
                </a:lnTo>
                <a:lnTo>
                  <a:pt x="6851289" y="5547637"/>
                </a:lnTo>
                <a:lnTo>
                  <a:pt x="6759896" y="5257080"/>
                </a:lnTo>
                <a:cubicBezTo>
                  <a:pt x="5362917" y="1051845"/>
                  <a:pt x="2581875" y="-304371"/>
                  <a:pt x="113553" y="241039"/>
                </a:cubicBezTo>
                <a:close/>
              </a:path>
            </a:pathLst>
          </a:custGeom>
          <a:solidFill>
            <a:srgbClr val="B4C7E7">
              <a:alpha val="2992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59AF8234-20D5-5332-23F2-3A035BFA5461}"/>
              </a:ext>
            </a:extLst>
          </p:cNvPr>
          <p:cNvSpPr/>
          <p:nvPr userDrawn="1"/>
        </p:nvSpPr>
        <p:spPr>
          <a:xfrm rot="16200000" flipH="1" flipV="1">
            <a:off x="5008672" y="-325328"/>
            <a:ext cx="2653972" cy="11712685"/>
          </a:xfrm>
          <a:custGeom>
            <a:avLst/>
            <a:gdLst>
              <a:gd name="connsiteX0" fmla="*/ 0 w 2653972"/>
              <a:gd name="connsiteY0" fmla="*/ 0 h 11712685"/>
              <a:gd name="connsiteX1" fmla="*/ 2653972 w 2653972"/>
              <a:gd name="connsiteY1" fmla="*/ 0 h 11712685"/>
              <a:gd name="connsiteX2" fmla="*/ 2653972 w 2653972"/>
              <a:gd name="connsiteY2" fmla="*/ 11712685 h 11712685"/>
              <a:gd name="connsiteX3" fmla="*/ 2604835 w 2653972"/>
              <a:gd name="connsiteY3" fmla="*/ 10903392 h 11712685"/>
              <a:gd name="connsiteX4" fmla="*/ 169642 w 2653972"/>
              <a:gd name="connsiteY4" fmla="*/ 204038 h 11712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53972" h="11712685">
                <a:moveTo>
                  <a:pt x="0" y="0"/>
                </a:moveTo>
                <a:lnTo>
                  <a:pt x="2653972" y="0"/>
                </a:lnTo>
                <a:lnTo>
                  <a:pt x="2653972" y="11712685"/>
                </a:lnTo>
                <a:lnTo>
                  <a:pt x="2604835" y="10903392"/>
                </a:lnTo>
                <a:cubicBezTo>
                  <a:pt x="2246925" y="5099759"/>
                  <a:pt x="1965183" y="2440515"/>
                  <a:pt x="169642" y="204038"/>
                </a:cubicBezTo>
                <a:close/>
              </a:path>
            </a:pathLst>
          </a:custGeom>
          <a:solidFill>
            <a:srgbClr val="EFEFF5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itle 38">
            <a:extLst>
              <a:ext uri="{FF2B5EF4-FFF2-40B4-BE49-F238E27FC236}">
                <a16:creationId xmlns:a16="http://schemas.microsoft.com/office/drawing/2014/main" id="{44C6E74D-DD39-063A-B58E-B34A59494FE6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478556" y="3113494"/>
            <a:ext cx="5646644" cy="1317671"/>
          </a:xfrm>
          <a:prstGeom prst="rect">
            <a:avLst/>
          </a:prstGeom>
        </p:spPr>
        <p:txBody>
          <a:bodyPr anchor="b"/>
          <a:lstStyle>
            <a:lvl1pPr>
              <a:spcBef>
                <a:spcPts val="1200"/>
              </a:spcBef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6788A7-B118-BC5D-2107-8B8FB2B96820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5478463" y="4511675"/>
            <a:ext cx="5646644" cy="131767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2pPr>
            <a:lvl3pPr marL="91440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3pPr>
            <a:lvl4pPr marL="137160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4pPr>
            <a:lvl5pPr marL="182880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C41593B-6F05-43DB-468E-9B81D2AED6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610235" y="1663555"/>
            <a:ext cx="3485602" cy="8852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C572702-BA88-7200-04BD-97F85AEFDF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t="8587" b="8587"/>
          <a:stretch/>
        </p:blipFill>
        <p:spPr>
          <a:xfrm>
            <a:off x="8708677" y="6283873"/>
            <a:ext cx="3213100" cy="580838"/>
          </a:xfrm>
          <a:prstGeom prst="rect">
            <a:avLst/>
          </a:prstGeom>
        </p:spPr>
      </p:pic>
      <p:sp>
        <p:nvSpPr>
          <p:cNvPr id="17" name="Freeform 16">
            <a:extLst>
              <a:ext uri="{FF2B5EF4-FFF2-40B4-BE49-F238E27FC236}">
                <a16:creationId xmlns:a16="http://schemas.microsoft.com/office/drawing/2014/main" id="{92FF58D6-C2A2-5D0D-84C3-314273D78D48}"/>
              </a:ext>
            </a:extLst>
          </p:cNvPr>
          <p:cNvSpPr/>
          <p:nvPr userDrawn="1"/>
        </p:nvSpPr>
        <p:spPr>
          <a:xfrm>
            <a:off x="100011" y="0"/>
            <a:ext cx="4873873" cy="6882224"/>
          </a:xfrm>
          <a:custGeom>
            <a:avLst/>
            <a:gdLst>
              <a:gd name="connsiteX0" fmla="*/ 0 w 4891335"/>
              <a:gd name="connsiteY0" fmla="*/ 0 h 6882224"/>
              <a:gd name="connsiteX1" fmla="*/ 4882227 w 4891335"/>
              <a:gd name="connsiteY1" fmla="*/ 0 h 6882224"/>
              <a:gd name="connsiteX2" fmla="*/ 4884970 w 4891335"/>
              <a:gd name="connsiteY2" fmla="*/ 54313 h 6882224"/>
              <a:gd name="connsiteX3" fmla="*/ 4891335 w 4891335"/>
              <a:gd name="connsiteY3" fmla="*/ 433318 h 6882224"/>
              <a:gd name="connsiteX4" fmla="*/ 2535866 w 4891335"/>
              <a:gd name="connsiteY4" fmla="*/ 6732112 h 6882224"/>
              <a:gd name="connsiteX5" fmla="*/ 2362448 w 4891335"/>
              <a:gd name="connsiteY5" fmla="*/ 6882224 h 6882224"/>
              <a:gd name="connsiteX6" fmla="*/ 0 w 4891335"/>
              <a:gd name="connsiteY6" fmla="*/ 6882224 h 6882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91335" h="6882224">
                <a:moveTo>
                  <a:pt x="0" y="0"/>
                </a:moveTo>
                <a:lnTo>
                  <a:pt x="4882227" y="0"/>
                </a:lnTo>
                <a:lnTo>
                  <a:pt x="4884970" y="54313"/>
                </a:lnTo>
                <a:cubicBezTo>
                  <a:pt x="4889196" y="179845"/>
                  <a:pt x="4891335" y="306205"/>
                  <a:pt x="4891335" y="433318"/>
                </a:cubicBezTo>
                <a:cubicBezTo>
                  <a:pt x="4891335" y="3102687"/>
                  <a:pt x="3948025" y="5440375"/>
                  <a:pt x="2535866" y="6732112"/>
                </a:cubicBezTo>
                <a:lnTo>
                  <a:pt x="2362448" y="6882224"/>
                </a:lnTo>
                <a:lnTo>
                  <a:pt x="0" y="6882224"/>
                </a:lnTo>
                <a:close/>
              </a:path>
            </a:pathLst>
          </a:custGeom>
          <a:solidFill>
            <a:srgbClr val="B4C7E7">
              <a:alpha val="7297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4213CEBE-DDDD-7CA1-179C-397471B74FD6}"/>
              </a:ext>
            </a:extLst>
          </p:cNvPr>
          <p:cNvSpPr/>
          <p:nvPr userDrawn="1"/>
        </p:nvSpPr>
        <p:spPr>
          <a:xfrm>
            <a:off x="97200" y="2"/>
            <a:ext cx="5180357" cy="6882223"/>
          </a:xfrm>
          <a:custGeom>
            <a:avLst/>
            <a:gdLst>
              <a:gd name="connsiteX0" fmla="*/ 0 w 5180357"/>
              <a:gd name="connsiteY0" fmla="*/ 0 h 6882223"/>
              <a:gd name="connsiteX1" fmla="*/ 4442353 w 5180357"/>
              <a:gd name="connsiteY1" fmla="*/ 0 h 6882223"/>
              <a:gd name="connsiteX2" fmla="*/ 4589052 w 5180357"/>
              <a:gd name="connsiteY2" fmla="*/ 840 h 6882223"/>
              <a:gd name="connsiteX3" fmla="*/ 5140831 w 5180357"/>
              <a:gd name="connsiteY3" fmla="*/ 997 h 6882223"/>
              <a:gd name="connsiteX4" fmla="*/ 5153917 w 5180357"/>
              <a:gd name="connsiteY4" fmla="*/ 0 h 6882223"/>
              <a:gd name="connsiteX5" fmla="*/ 5153930 w 5180357"/>
              <a:gd name="connsiteY5" fmla="*/ 0 h 6882223"/>
              <a:gd name="connsiteX6" fmla="*/ 5170010 w 5180357"/>
              <a:gd name="connsiteY6" fmla="*/ 193007 h 6882223"/>
              <a:gd name="connsiteX7" fmla="*/ 2519160 w 5180357"/>
              <a:gd name="connsiteY7" fmla="*/ 6882223 h 6882223"/>
              <a:gd name="connsiteX8" fmla="*/ 0 w 5180357"/>
              <a:gd name="connsiteY8" fmla="*/ 6882223 h 6882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0357" h="6882223">
                <a:moveTo>
                  <a:pt x="0" y="0"/>
                </a:moveTo>
                <a:lnTo>
                  <a:pt x="4442353" y="0"/>
                </a:lnTo>
                <a:lnTo>
                  <a:pt x="4589052" y="840"/>
                </a:lnTo>
                <a:cubicBezTo>
                  <a:pt x="4886278" y="2415"/>
                  <a:pt x="5088971" y="2666"/>
                  <a:pt x="5140831" y="997"/>
                </a:cubicBezTo>
                <a:lnTo>
                  <a:pt x="5153917" y="0"/>
                </a:lnTo>
                <a:lnTo>
                  <a:pt x="5153930" y="0"/>
                </a:lnTo>
                <a:lnTo>
                  <a:pt x="5170010" y="193007"/>
                </a:lnTo>
                <a:cubicBezTo>
                  <a:pt x="5297609" y="2225121"/>
                  <a:pt x="4235489" y="5395681"/>
                  <a:pt x="2519160" y="6882223"/>
                </a:cubicBezTo>
                <a:lnTo>
                  <a:pt x="0" y="6882223"/>
                </a:lnTo>
                <a:close/>
              </a:path>
            </a:pathLst>
          </a:custGeom>
          <a:solidFill>
            <a:srgbClr val="B4C7E7">
              <a:alpha val="7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5940063-5B34-3898-58A1-87A11EC617C6}"/>
              </a:ext>
            </a:extLst>
          </p:cNvPr>
          <p:cNvGrpSpPr/>
          <p:nvPr userDrawn="1"/>
        </p:nvGrpSpPr>
        <p:grpSpPr>
          <a:xfrm>
            <a:off x="-5916" y="-4089"/>
            <a:ext cx="109001" cy="6868800"/>
            <a:chOff x="-5916" y="6711"/>
            <a:chExt cx="109001" cy="6868800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FAE45BD-F7F9-2F7C-DDF3-67C232DBDC59}"/>
                </a:ext>
              </a:extLst>
            </p:cNvPr>
            <p:cNvSpPr/>
            <p:nvPr/>
          </p:nvSpPr>
          <p:spPr>
            <a:xfrm>
              <a:off x="-5916" y="2296311"/>
              <a:ext cx="108000" cy="2289600"/>
            </a:xfrm>
            <a:prstGeom prst="rect">
              <a:avLst/>
            </a:prstGeom>
            <a:solidFill>
              <a:srgbClr val="FAB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4B216C0E-4FFB-D26A-0762-E23D520A17CD}"/>
                </a:ext>
              </a:extLst>
            </p:cNvPr>
            <p:cNvSpPr/>
            <p:nvPr/>
          </p:nvSpPr>
          <p:spPr>
            <a:xfrm>
              <a:off x="-5916" y="4585911"/>
              <a:ext cx="108000" cy="2289600"/>
            </a:xfrm>
            <a:custGeom>
              <a:avLst/>
              <a:gdLst>
                <a:gd name="connsiteX0" fmla="*/ 0 w 95916"/>
                <a:gd name="connsiteY0" fmla="*/ 0 h 2210882"/>
                <a:gd name="connsiteX1" fmla="*/ 95916 w 95916"/>
                <a:gd name="connsiteY1" fmla="*/ 0 h 2210882"/>
                <a:gd name="connsiteX2" fmla="*/ 95916 w 95916"/>
                <a:gd name="connsiteY2" fmla="*/ 2210882 h 2210882"/>
                <a:gd name="connsiteX3" fmla="*/ 2577 w 95916"/>
                <a:gd name="connsiteY3" fmla="*/ 2210882 h 2210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16" h="2210882">
                  <a:moveTo>
                    <a:pt x="0" y="0"/>
                  </a:moveTo>
                  <a:lnTo>
                    <a:pt x="95916" y="0"/>
                  </a:lnTo>
                  <a:lnTo>
                    <a:pt x="95916" y="2210882"/>
                  </a:lnTo>
                  <a:lnTo>
                    <a:pt x="2577" y="2210882"/>
                  </a:lnTo>
                  <a:close/>
                </a:path>
              </a:pathLst>
            </a:custGeom>
            <a:solidFill>
              <a:srgbClr val="880B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9BF4840-5F5B-8040-3166-74B56EFC2085}"/>
                </a:ext>
              </a:extLst>
            </p:cNvPr>
            <p:cNvSpPr/>
            <p:nvPr/>
          </p:nvSpPr>
          <p:spPr>
            <a:xfrm>
              <a:off x="-5916" y="6711"/>
              <a:ext cx="109001" cy="2289600"/>
            </a:xfrm>
            <a:prstGeom prst="rect">
              <a:avLst/>
            </a:prstGeom>
            <a:solidFill>
              <a:srgbClr val="222C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661632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0DEFE-C89E-4F57-0D2B-C413E035C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593A0-018C-70BF-7797-72779251B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F4CD6-7D6A-32FB-399A-AA096BF22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43C1C-37EA-4014-8F9B-BEB7CD4F303C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1214D-5DBF-4F99-A8ED-8D4BD92A5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040DD-BD04-95FA-6051-7B7B93710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E553E-6829-47D8-9947-EA2CE0DFE08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B7BBB0-D5E0-9DB8-7A8A-FB895E18B67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298953" y="468945"/>
            <a:ext cx="2393767" cy="60794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D3E553D-3B5C-4002-A29C-11B496751C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642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529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8452"/>
            <a:ext cx="8139303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39E33-CD4B-AA48-B14F-C7A226C15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4587"/>
            <a:ext cx="9802827" cy="4212375"/>
          </a:xfrm>
          <a:prstGeom prst="rect">
            <a:avLst/>
          </a:prstGeom>
        </p:spPr>
        <p:txBody>
          <a:bodyPr>
            <a:normAutofit/>
          </a:bodyPr>
          <a:lstStyle>
            <a:lvl1pPr marL="540000" indent="-540000">
              <a:lnSpc>
                <a:spcPct val="120000"/>
              </a:lnSpc>
              <a:spcBef>
                <a:spcPts val="1200"/>
              </a:spcBef>
              <a:buFontTx/>
              <a:buBlip>
                <a:blip r:embed="rId2"/>
              </a:buBlip>
              <a:tabLst/>
              <a:defRPr sz="2000"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892175" indent="-358775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204913" indent="-358775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C1389A6A-8474-B549-93D7-CBABF391BB71}"/>
              </a:ext>
            </a:extLst>
          </p:cNvPr>
          <p:cNvSpPr/>
          <p:nvPr userDrawn="1"/>
        </p:nvSpPr>
        <p:spPr>
          <a:xfrm rot="16200000" flipH="1" flipV="1">
            <a:off x="6327140" y="1001855"/>
            <a:ext cx="6878109" cy="4874400"/>
          </a:xfrm>
          <a:custGeom>
            <a:avLst/>
            <a:gdLst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11570170 w 12193961"/>
              <a:gd name="connsiteY4" fmla="*/ 1454792 h 1477552"/>
              <a:gd name="connsiteX5" fmla="*/ 492053 w 12193961"/>
              <a:gd name="connsiteY5" fmla="*/ 849434 h 1477552"/>
              <a:gd name="connsiteX6" fmla="*/ 0 w 12193961"/>
              <a:gd name="connsiteY6" fmla="*/ 890527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492053 w 12193961"/>
              <a:gd name="connsiteY4" fmla="*/ 849434 h 1477552"/>
              <a:gd name="connsiteX5" fmla="*/ 0 w 12193961"/>
              <a:gd name="connsiteY5" fmla="*/ 890527 h 1477552"/>
              <a:gd name="connsiteX6" fmla="*/ 0 w 12193961"/>
              <a:gd name="connsiteY6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4178"/>
              <a:gd name="connsiteX1" fmla="*/ 12180837 w 12193961"/>
              <a:gd name="connsiteY1" fmla="*/ 0 h 1654178"/>
              <a:gd name="connsiteX2" fmla="*/ 12193961 w 12193961"/>
              <a:gd name="connsiteY2" fmla="*/ 6596 h 1654178"/>
              <a:gd name="connsiteX3" fmla="*/ 12193961 w 12193961"/>
              <a:gd name="connsiteY3" fmla="*/ 1650585 h 1654178"/>
              <a:gd name="connsiteX4" fmla="*/ 0 w 12193961"/>
              <a:gd name="connsiteY4" fmla="*/ 890527 h 1654178"/>
              <a:gd name="connsiteX5" fmla="*/ 0 w 12193961"/>
              <a:gd name="connsiteY5" fmla="*/ 0 h 1654178"/>
              <a:gd name="connsiteX0" fmla="*/ 0 w 12193961"/>
              <a:gd name="connsiteY0" fmla="*/ 0 h 2198922"/>
              <a:gd name="connsiteX1" fmla="*/ 12180837 w 12193961"/>
              <a:gd name="connsiteY1" fmla="*/ 0 h 2198922"/>
              <a:gd name="connsiteX2" fmla="*/ 12193961 w 12193961"/>
              <a:gd name="connsiteY2" fmla="*/ 6596 h 2198922"/>
              <a:gd name="connsiteX3" fmla="*/ 12193961 w 12193961"/>
              <a:gd name="connsiteY3" fmla="*/ 2196305 h 2198922"/>
              <a:gd name="connsiteX4" fmla="*/ 0 w 12193961"/>
              <a:gd name="connsiteY4" fmla="*/ 890527 h 2198922"/>
              <a:gd name="connsiteX5" fmla="*/ 0 w 12193961"/>
              <a:gd name="connsiteY5" fmla="*/ 0 h 2198922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241252" h="9599383">
                <a:moveTo>
                  <a:pt x="0" y="0"/>
                </a:moveTo>
                <a:lnTo>
                  <a:pt x="12180837" y="0"/>
                </a:lnTo>
                <a:lnTo>
                  <a:pt x="12193961" y="6596"/>
                </a:lnTo>
                <a:cubicBezTo>
                  <a:pt x="12193961" y="736499"/>
                  <a:pt x="12241252" y="8869480"/>
                  <a:pt x="12241252" y="9599383"/>
                </a:cubicBezTo>
                <a:cubicBezTo>
                  <a:pt x="9824483" y="588488"/>
                  <a:pt x="4532639" y="-340349"/>
                  <a:pt x="6724" y="1036941"/>
                </a:cubicBezTo>
                <a:cubicBezTo>
                  <a:pt x="4483" y="691294"/>
                  <a:pt x="2241" y="345647"/>
                  <a:pt x="0" y="0"/>
                </a:cubicBezTo>
                <a:close/>
              </a:path>
            </a:pathLst>
          </a:custGeom>
          <a:solidFill>
            <a:srgbClr val="404AC1">
              <a:alpha val="1322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 descr="A picture containing icon&#10;&#10;Description automatically generated">
            <a:extLst>
              <a:ext uri="{FF2B5EF4-FFF2-40B4-BE49-F238E27FC236}">
                <a16:creationId xmlns:a16="http://schemas.microsoft.com/office/drawing/2014/main" id="{6698DA26-ADBC-3F41-8B46-38FB6FEFFE1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310014" y="472632"/>
            <a:ext cx="2376297" cy="603504"/>
          </a:xfrm>
          <a:prstGeom prst="rect">
            <a:avLst/>
          </a:prstGeom>
        </p:spPr>
      </p:pic>
      <p:sp>
        <p:nvSpPr>
          <p:cNvPr id="9" name="Freeform 8">
            <a:extLst>
              <a:ext uri="{FF2B5EF4-FFF2-40B4-BE49-F238E27FC236}">
                <a16:creationId xmlns:a16="http://schemas.microsoft.com/office/drawing/2014/main" id="{F8B36D13-2904-E34B-BC34-34DB6692E98A}"/>
              </a:ext>
            </a:extLst>
          </p:cNvPr>
          <p:cNvSpPr/>
          <p:nvPr userDrawn="1"/>
        </p:nvSpPr>
        <p:spPr>
          <a:xfrm rot="16200000" flipH="1" flipV="1">
            <a:off x="5702204" y="384302"/>
            <a:ext cx="2465135" cy="10514452"/>
          </a:xfrm>
          <a:custGeom>
            <a:avLst/>
            <a:gdLst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11570170 w 12193961"/>
              <a:gd name="connsiteY4" fmla="*/ 1454792 h 1477552"/>
              <a:gd name="connsiteX5" fmla="*/ 492053 w 12193961"/>
              <a:gd name="connsiteY5" fmla="*/ 849434 h 1477552"/>
              <a:gd name="connsiteX6" fmla="*/ 0 w 12193961"/>
              <a:gd name="connsiteY6" fmla="*/ 890527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492053 w 12193961"/>
              <a:gd name="connsiteY4" fmla="*/ 849434 h 1477552"/>
              <a:gd name="connsiteX5" fmla="*/ 0 w 12193961"/>
              <a:gd name="connsiteY5" fmla="*/ 890527 h 1477552"/>
              <a:gd name="connsiteX6" fmla="*/ 0 w 12193961"/>
              <a:gd name="connsiteY6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4178"/>
              <a:gd name="connsiteX1" fmla="*/ 12180837 w 12193961"/>
              <a:gd name="connsiteY1" fmla="*/ 0 h 1654178"/>
              <a:gd name="connsiteX2" fmla="*/ 12193961 w 12193961"/>
              <a:gd name="connsiteY2" fmla="*/ 6596 h 1654178"/>
              <a:gd name="connsiteX3" fmla="*/ 12193961 w 12193961"/>
              <a:gd name="connsiteY3" fmla="*/ 1650585 h 1654178"/>
              <a:gd name="connsiteX4" fmla="*/ 0 w 12193961"/>
              <a:gd name="connsiteY4" fmla="*/ 890527 h 1654178"/>
              <a:gd name="connsiteX5" fmla="*/ 0 w 12193961"/>
              <a:gd name="connsiteY5" fmla="*/ 0 h 1654178"/>
              <a:gd name="connsiteX0" fmla="*/ 0 w 12193961"/>
              <a:gd name="connsiteY0" fmla="*/ 0 h 2198922"/>
              <a:gd name="connsiteX1" fmla="*/ 12180837 w 12193961"/>
              <a:gd name="connsiteY1" fmla="*/ 0 h 2198922"/>
              <a:gd name="connsiteX2" fmla="*/ 12193961 w 12193961"/>
              <a:gd name="connsiteY2" fmla="*/ 6596 h 2198922"/>
              <a:gd name="connsiteX3" fmla="*/ 12193961 w 12193961"/>
              <a:gd name="connsiteY3" fmla="*/ 2196305 h 2198922"/>
              <a:gd name="connsiteX4" fmla="*/ 0 w 12193961"/>
              <a:gd name="connsiteY4" fmla="*/ 890527 h 2198922"/>
              <a:gd name="connsiteX5" fmla="*/ 0 w 12193961"/>
              <a:gd name="connsiteY5" fmla="*/ 0 h 2198922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0 w 12241252"/>
              <a:gd name="connsiteY4" fmla="*/ 0 h 9599383"/>
              <a:gd name="connsiteX0" fmla="*/ 0 w 4410887"/>
              <a:gd name="connsiteY0" fmla="*/ 0 h 9599383"/>
              <a:gd name="connsiteX1" fmla="*/ 4350472 w 4410887"/>
              <a:gd name="connsiteY1" fmla="*/ 0 h 9599383"/>
              <a:gd name="connsiteX2" fmla="*/ 4363596 w 4410887"/>
              <a:gd name="connsiteY2" fmla="*/ 6596 h 9599383"/>
              <a:gd name="connsiteX3" fmla="*/ 4410887 w 4410887"/>
              <a:gd name="connsiteY3" fmla="*/ 9599383 h 9599383"/>
              <a:gd name="connsiteX4" fmla="*/ 0 w 4410887"/>
              <a:gd name="connsiteY4" fmla="*/ 0 h 9599383"/>
              <a:gd name="connsiteX0" fmla="*/ 0 w 4387302"/>
              <a:gd name="connsiteY0" fmla="*/ 0 h 17316372"/>
              <a:gd name="connsiteX1" fmla="*/ 4350472 w 4387302"/>
              <a:gd name="connsiteY1" fmla="*/ 0 h 17316372"/>
              <a:gd name="connsiteX2" fmla="*/ 4363596 w 4387302"/>
              <a:gd name="connsiteY2" fmla="*/ 6596 h 17316372"/>
              <a:gd name="connsiteX3" fmla="*/ 4387302 w 4387302"/>
              <a:gd name="connsiteY3" fmla="*/ 17316372 h 17316372"/>
              <a:gd name="connsiteX4" fmla="*/ 0 w 4387302"/>
              <a:gd name="connsiteY4" fmla="*/ 0 h 17316372"/>
              <a:gd name="connsiteX0" fmla="*/ 0 w 4387302"/>
              <a:gd name="connsiteY0" fmla="*/ 0 h 17316372"/>
              <a:gd name="connsiteX1" fmla="*/ 4350472 w 4387302"/>
              <a:gd name="connsiteY1" fmla="*/ 0 h 17316372"/>
              <a:gd name="connsiteX2" fmla="*/ 4363596 w 4387302"/>
              <a:gd name="connsiteY2" fmla="*/ 6596 h 17316372"/>
              <a:gd name="connsiteX3" fmla="*/ 4387302 w 4387302"/>
              <a:gd name="connsiteY3" fmla="*/ 17316372 h 17316372"/>
              <a:gd name="connsiteX4" fmla="*/ 0 w 4387302"/>
              <a:gd name="connsiteY4" fmla="*/ 0 h 17316372"/>
              <a:gd name="connsiteX0" fmla="*/ 0 w 4387302"/>
              <a:gd name="connsiteY0" fmla="*/ 0 h 17316372"/>
              <a:gd name="connsiteX1" fmla="*/ 4350472 w 4387302"/>
              <a:gd name="connsiteY1" fmla="*/ 0 h 17316372"/>
              <a:gd name="connsiteX2" fmla="*/ 4363596 w 4387302"/>
              <a:gd name="connsiteY2" fmla="*/ 6596 h 17316372"/>
              <a:gd name="connsiteX3" fmla="*/ 4387302 w 4387302"/>
              <a:gd name="connsiteY3" fmla="*/ 17316372 h 17316372"/>
              <a:gd name="connsiteX4" fmla="*/ 0 w 4387302"/>
              <a:gd name="connsiteY4" fmla="*/ 0 h 1731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7302" h="17316372">
                <a:moveTo>
                  <a:pt x="0" y="0"/>
                </a:moveTo>
                <a:lnTo>
                  <a:pt x="4350472" y="0"/>
                </a:lnTo>
                <a:lnTo>
                  <a:pt x="4363596" y="6596"/>
                </a:lnTo>
                <a:cubicBezTo>
                  <a:pt x="4363596" y="736499"/>
                  <a:pt x="4387302" y="16586469"/>
                  <a:pt x="4387302" y="17316372"/>
                </a:cubicBezTo>
                <a:cubicBezTo>
                  <a:pt x="3652179" y="3764761"/>
                  <a:pt x="2345027" y="1992283"/>
                  <a:pt x="0" y="0"/>
                </a:cubicBezTo>
                <a:close/>
              </a:path>
            </a:pathLst>
          </a:custGeom>
          <a:solidFill>
            <a:srgbClr val="0070C0">
              <a:alpha val="1322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24BC540-B163-4E88-08D2-4FE983B85694}"/>
              </a:ext>
            </a:extLst>
          </p:cNvPr>
          <p:cNvGrpSpPr/>
          <p:nvPr userDrawn="1"/>
        </p:nvGrpSpPr>
        <p:grpSpPr>
          <a:xfrm>
            <a:off x="-5916" y="-4089"/>
            <a:ext cx="109001" cy="6868800"/>
            <a:chOff x="-5916" y="6711"/>
            <a:chExt cx="109001" cy="68688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5C7DBF4-7D9B-8F5B-3190-65A41BE6CE1B}"/>
                </a:ext>
              </a:extLst>
            </p:cNvPr>
            <p:cNvSpPr/>
            <p:nvPr/>
          </p:nvSpPr>
          <p:spPr>
            <a:xfrm>
              <a:off x="-5916" y="2296311"/>
              <a:ext cx="108000" cy="2289600"/>
            </a:xfrm>
            <a:prstGeom prst="rect">
              <a:avLst/>
            </a:prstGeom>
            <a:solidFill>
              <a:srgbClr val="FAB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9DBA1BF-D2F2-46E6-768B-AC1E298468DA}"/>
                </a:ext>
              </a:extLst>
            </p:cNvPr>
            <p:cNvSpPr/>
            <p:nvPr/>
          </p:nvSpPr>
          <p:spPr>
            <a:xfrm>
              <a:off x="-5916" y="4585911"/>
              <a:ext cx="108000" cy="2289600"/>
            </a:xfrm>
            <a:custGeom>
              <a:avLst/>
              <a:gdLst>
                <a:gd name="connsiteX0" fmla="*/ 0 w 95916"/>
                <a:gd name="connsiteY0" fmla="*/ 0 h 2210882"/>
                <a:gd name="connsiteX1" fmla="*/ 95916 w 95916"/>
                <a:gd name="connsiteY1" fmla="*/ 0 h 2210882"/>
                <a:gd name="connsiteX2" fmla="*/ 95916 w 95916"/>
                <a:gd name="connsiteY2" fmla="*/ 2210882 h 2210882"/>
                <a:gd name="connsiteX3" fmla="*/ 2577 w 95916"/>
                <a:gd name="connsiteY3" fmla="*/ 2210882 h 2210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16" h="2210882">
                  <a:moveTo>
                    <a:pt x="0" y="0"/>
                  </a:moveTo>
                  <a:lnTo>
                    <a:pt x="95916" y="0"/>
                  </a:lnTo>
                  <a:lnTo>
                    <a:pt x="95916" y="2210882"/>
                  </a:lnTo>
                  <a:lnTo>
                    <a:pt x="2577" y="2210882"/>
                  </a:lnTo>
                  <a:close/>
                </a:path>
              </a:pathLst>
            </a:custGeom>
            <a:solidFill>
              <a:srgbClr val="880B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0493C50-7623-96BD-66B3-3EA0F1ECC164}"/>
                </a:ext>
              </a:extLst>
            </p:cNvPr>
            <p:cNvSpPr/>
            <p:nvPr/>
          </p:nvSpPr>
          <p:spPr>
            <a:xfrm>
              <a:off x="-5916" y="6711"/>
              <a:ext cx="109001" cy="2289600"/>
            </a:xfrm>
            <a:prstGeom prst="rect">
              <a:avLst/>
            </a:prstGeom>
            <a:solidFill>
              <a:srgbClr val="222C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01FE45D0-F171-DAB9-FE2A-48EB449725F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 t="8587" b="8587"/>
          <a:stretch/>
        </p:blipFill>
        <p:spPr>
          <a:xfrm>
            <a:off x="8708677" y="6283873"/>
            <a:ext cx="3213100" cy="58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49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_Title, Content +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6DC1D58E-F28A-FF22-7F91-DB120BB9B744}"/>
              </a:ext>
            </a:extLst>
          </p:cNvPr>
          <p:cNvGrpSpPr/>
          <p:nvPr userDrawn="1"/>
        </p:nvGrpSpPr>
        <p:grpSpPr>
          <a:xfrm>
            <a:off x="-5916" y="-4089"/>
            <a:ext cx="12209311" cy="6882198"/>
            <a:chOff x="-5916" y="-4089"/>
            <a:chExt cx="12209311" cy="6882198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4C8F76B2-3972-A111-914A-09AD7B13F6EF}"/>
                </a:ext>
              </a:extLst>
            </p:cNvPr>
            <p:cNvSpPr/>
            <p:nvPr userDrawn="1"/>
          </p:nvSpPr>
          <p:spPr>
            <a:xfrm rot="16200000" flipH="1" flipV="1">
              <a:off x="6327140" y="1001855"/>
              <a:ext cx="6878109" cy="4874400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41252" h="9599383">
                  <a:moveTo>
                    <a:pt x="0" y="0"/>
                  </a:moveTo>
                  <a:lnTo>
                    <a:pt x="12180837" y="0"/>
                  </a:lnTo>
                  <a:lnTo>
                    <a:pt x="12193961" y="6596"/>
                  </a:lnTo>
                  <a:cubicBezTo>
                    <a:pt x="12193961" y="736499"/>
                    <a:pt x="12241252" y="8869480"/>
                    <a:pt x="12241252" y="9599383"/>
                  </a:cubicBezTo>
                  <a:cubicBezTo>
                    <a:pt x="9824483" y="588488"/>
                    <a:pt x="4532639" y="-340349"/>
                    <a:pt x="6724" y="1036941"/>
                  </a:cubicBezTo>
                  <a:cubicBezTo>
                    <a:pt x="4483" y="691294"/>
                    <a:pt x="2241" y="345647"/>
                    <a:pt x="0" y="0"/>
                  </a:cubicBezTo>
                  <a:close/>
                </a:path>
              </a:pathLst>
            </a:custGeom>
            <a:solidFill>
              <a:srgbClr val="404AC1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5" name="Picture 4" descr="A picture containing icon&#10;&#10;Description automatically generated">
              <a:extLst>
                <a:ext uri="{FF2B5EF4-FFF2-40B4-BE49-F238E27FC236}">
                  <a16:creationId xmlns:a16="http://schemas.microsoft.com/office/drawing/2014/main" id="{87FB2E87-4704-09B3-7D8F-9009E502CC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310014" y="472632"/>
              <a:ext cx="2376297" cy="603504"/>
            </a:xfrm>
            <a:prstGeom prst="rect">
              <a:avLst/>
            </a:prstGeom>
          </p:spPr>
        </p:pic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E48139EA-B3C4-13D6-E1E3-3EECFA80D7CD}"/>
                </a:ext>
              </a:extLst>
            </p:cNvPr>
            <p:cNvSpPr/>
            <p:nvPr userDrawn="1"/>
          </p:nvSpPr>
          <p:spPr>
            <a:xfrm rot="16200000" flipH="1" flipV="1">
              <a:off x="5702204" y="384302"/>
              <a:ext cx="2465135" cy="10514452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0 w 12241252"/>
                <a:gd name="connsiteY4" fmla="*/ 0 h 9599383"/>
                <a:gd name="connsiteX0" fmla="*/ 0 w 4410887"/>
                <a:gd name="connsiteY0" fmla="*/ 0 h 9599383"/>
                <a:gd name="connsiteX1" fmla="*/ 4350472 w 4410887"/>
                <a:gd name="connsiteY1" fmla="*/ 0 h 9599383"/>
                <a:gd name="connsiteX2" fmla="*/ 4363596 w 4410887"/>
                <a:gd name="connsiteY2" fmla="*/ 6596 h 9599383"/>
                <a:gd name="connsiteX3" fmla="*/ 4410887 w 4410887"/>
                <a:gd name="connsiteY3" fmla="*/ 9599383 h 9599383"/>
                <a:gd name="connsiteX4" fmla="*/ 0 w 4410887"/>
                <a:gd name="connsiteY4" fmla="*/ 0 h 9599383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87302" h="17316372">
                  <a:moveTo>
                    <a:pt x="0" y="0"/>
                  </a:moveTo>
                  <a:lnTo>
                    <a:pt x="4350472" y="0"/>
                  </a:lnTo>
                  <a:lnTo>
                    <a:pt x="4363596" y="6596"/>
                  </a:lnTo>
                  <a:cubicBezTo>
                    <a:pt x="4363596" y="736499"/>
                    <a:pt x="4387302" y="16586469"/>
                    <a:pt x="4387302" y="17316372"/>
                  </a:cubicBezTo>
                  <a:cubicBezTo>
                    <a:pt x="3652179" y="3764761"/>
                    <a:pt x="2345027" y="1992283"/>
                    <a:pt x="0" y="0"/>
                  </a:cubicBezTo>
                  <a:close/>
                </a:path>
              </a:pathLst>
            </a:custGeom>
            <a:solidFill>
              <a:srgbClr val="0070C0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50281AD-9C40-F0EA-DA05-EE2464580905}"/>
                </a:ext>
              </a:extLst>
            </p:cNvPr>
            <p:cNvGrpSpPr/>
            <p:nvPr userDrawn="1"/>
          </p:nvGrpSpPr>
          <p:grpSpPr>
            <a:xfrm>
              <a:off x="-5916" y="-4089"/>
              <a:ext cx="109001" cy="6868800"/>
              <a:chOff x="-5916" y="6711"/>
              <a:chExt cx="109001" cy="6868800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E8E268D-1975-A481-BD86-DC460E13C765}"/>
                  </a:ext>
                </a:extLst>
              </p:cNvPr>
              <p:cNvSpPr/>
              <p:nvPr/>
            </p:nvSpPr>
            <p:spPr>
              <a:xfrm>
                <a:off x="-5916" y="2296311"/>
                <a:ext cx="108000" cy="2289600"/>
              </a:xfrm>
              <a:prstGeom prst="rect">
                <a:avLst/>
              </a:prstGeom>
              <a:solidFill>
                <a:srgbClr val="FAB5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55600B8C-21F1-465C-A0AB-9624A0172843}"/>
                  </a:ext>
                </a:extLst>
              </p:cNvPr>
              <p:cNvSpPr/>
              <p:nvPr/>
            </p:nvSpPr>
            <p:spPr>
              <a:xfrm>
                <a:off x="-5916" y="4585911"/>
                <a:ext cx="108000" cy="2289600"/>
              </a:xfrm>
              <a:custGeom>
                <a:avLst/>
                <a:gdLst>
                  <a:gd name="connsiteX0" fmla="*/ 0 w 95916"/>
                  <a:gd name="connsiteY0" fmla="*/ 0 h 2210882"/>
                  <a:gd name="connsiteX1" fmla="*/ 95916 w 95916"/>
                  <a:gd name="connsiteY1" fmla="*/ 0 h 2210882"/>
                  <a:gd name="connsiteX2" fmla="*/ 95916 w 95916"/>
                  <a:gd name="connsiteY2" fmla="*/ 2210882 h 2210882"/>
                  <a:gd name="connsiteX3" fmla="*/ 2577 w 95916"/>
                  <a:gd name="connsiteY3" fmla="*/ 2210882 h 2210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5916" h="2210882">
                    <a:moveTo>
                      <a:pt x="0" y="0"/>
                    </a:moveTo>
                    <a:lnTo>
                      <a:pt x="95916" y="0"/>
                    </a:lnTo>
                    <a:lnTo>
                      <a:pt x="95916" y="2210882"/>
                    </a:lnTo>
                    <a:lnTo>
                      <a:pt x="2577" y="2210882"/>
                    </a:lnTo>
                    <a:close/>
                  </a:path>
                </a:pathLst>
              </a:custGeom>
              <a:solidFill>
                <a:srgbClr val="880B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50FD3A88-A78F-AF57-340A-FDCB1BB78833}"/>
                  </a:ext>
                </a:extLst>
              </p:cNvPr>
              <p:cNvSpPr/>
              <p:nvPr/>
            </p:nvSpPr>
            <p:spPr>
              <a:xfrm>
                <a:off x="-5916" y="6711"/>
                <a:ext cx="109001" cy="2289600"/>
              </a:xfrm>
              <a:prstGeom prst="rect">
                <a:avLst/>
              </a:prstGeom>
              <a:solidFill>
                <a:srgbClr val="222C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61629276-CFD9-DD36-A5D4-CA629E3AC2C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t="8587" b="8587"/>
            <a:stretch/>
          </p:blipFill>
          <p:spPr>
            <a:xfrm>
              <a:off x="8708677" y="6283873"/>
              <a:ext cx="3213100" cy="58083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830" y="888452"/>
            <a:ext cx="5470823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39E33-CD4B-AA48-B14F-C7A226C15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830" y="1965337"/>
            <a:ext cx="8009334" cy="4211625"/>
          </a:xfrm>
          <a:prstGeom prst="rect">
            <a:avLst/>
          </a:prstGeom>
        </p:spPr>
        <p:txBody>
          <a:bodyPr>
            <a:normAutofit/>
          </a:bodyPr>
          <a:lstStyle>
            <a:lvl1pPr marL="540000" indent="-540000">
              <a:lnSpc>
                <a:spcPct val="120000"/>
              </a:lnSpc>
              <a:spcBef>
                <a:spcPts val="1200"/>
              </a:spcBef>
              <a:buFontTx/>
              <a:buBlip>
                <a:blip r:embed="rId4"/>
              </a:buBlip>
              <a:tabLst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892175" indent="-355600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204913" indent="-312738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FBC467C-5602-883B-C058-573998FA64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3562" y="0"/>
            <a:ext cx="3294000" cy="686435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195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2139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_Title +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FCABE0EC-5CE1-EC5B-1937-A06DAF0548CF}"/>
              </a:ext>
            </a:extLst>
          </p:cNvPr>
          <p:cNvGrpSpPr/>
          <p:nvPr userDrawn="1"/>
        </p:nvGrpSpPr>
        <p:grpSpPr>
          <a:xfrm>
            <a:off x="-5916" y="-4089"/>
            <a:ext cx="12209311" cy="6882198"/>
            <a:chOff x="-5916" y="-4089"/>
            <a:chExt cx="12209311" cy="6882198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B78A7D5F-7DC7-02AF-199F-52C9539A18F9}"/>
                </a:ext>
              </a:extLst>
            </p:cNvPr>
            <p:cNvSpPr/>
            <p:nvPr userDrawn="1"/>
          </p:nvSpPr>
          <p:spPr>
            <a:xfrm rot="16200000" flipH="1" flipV="1">
              <a:off x="6327140" y="1001855"/>
              <a:ext cx="6878109" cy="4874400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41252" h="9599383">
                  <a:moveTo>
                    <a:pt x="0" y="0"/>
                  </a:moveTo>
                  <a:lnTo>
                    <a:pt x="12180837" y="0"/>
                  </a:lnTo>
                  <a:lnTo>
                    <a:pt x="12193961" y="6596"/>
                  </a:lnTo>
                  <a:cubicBezTo>
                    <a:pt x="12193961" y="736499"/>
                    <a:pt x="12241252" y="8869480"/>
                    <a:pt x="12241252" y="9599383"/>
                  </a:cubicBezTo>
                  <a:cubicBezTo>
                    <a:pt x="9824483" y="588488"/>
                    <a:pt x="4532639" y="-340349"/>
                    <a:pt x="6724" y="1036941"/>
                  </a:cubicBezTo>
                  <a:cubicBezTo>
                    <a:pt x="4483" y="691294"/>
                    <a:pt x="2241" y="345647"/>
                    <a:pt x="0" y="0"/>
                  </a:cubicBezTo>
                  <a:close/>
                </a:path>
              </a:pathLst>
            </a:custGeom>
            <a:solidFill>
              <a:srgbClr val="404AC1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6" name="Picture 5" descr="A picture containing icon&#10;&#10;Description automatically generated">
              <a:extLst>
                <a:ext uri="{FF2B5EF4-FFF2-40B4-BE49-F238E27FC236}">
                  <a16:creationId xmlns:a16="http://schemas.microsoft.com/office/drawing/2014/main" id="{D2354389-89A6-3B30-DF69-C1D12A6CD7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310014" y="472632"/>
              <a:ext cx="2376297" cy="603504"/>
            </a:xfrm>
            <a:prstGeom prst="rect">
              <a:avLst/>
            </a:prstGeom>
          </p:spPr>
        </p:pic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BC75F6B-D7BE-4E23-C948-EEFF55B5C76D}"/>
                </a:ext>
              </a:extLst>
            </p:cNvPr>
            <p:cNvSpPr/>
            <p:nvPr userDrawn="1"/>
          </p:nvSpPr>
          <p:spPr>
            <a:xfrm rot="16200000" flipH="1" flipV="1">
              <a:off x="5702204" y="384302"/>
              <a:ext cx="2465135" cy="10514452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0 w 12241252"/>
                <a:gd name="connsiteY4" fmla="*/ 0 h 9599383"/>
                <a:gd name="connsiteX0" fmla="*/ 0 w 4410887"/>
                <a:gd name="connsiteY0" fmla="*/ 0 h 9599383"/>
                <a:gd name="connsiteX1" fmla="*/ 4350472 w 4410887"/>
                <a:gd name="connsiteY1" fmla="*/ 0 h 9599383"/>
                <a:gd name="connsiteX2" fmla="*/ 4363596 w 4410887"/>
                <a:gd name="connsiteY2" fmla="*/ 6596 h 9599383"/>
                <a:gd name="connsiteX3" fmla="*/ 4410887 w 4410887"/>
                <a:gd name="connsiteY3" fmla="*/ 9599383 h 9599383"/>
                <a:gd name="connsiteX4" fmla="*/ 0 w 4410887"/>
                <a:gd name="connsiteY4" fmla="*/ 0 h 9599383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87302" h="17316372">
                  <a:moveTo>
                    <a:pt x="0" y="0"/>
                  </a:moveTo>
                  <a:lnTo>
                    <a:pt x="4350472" y="0"/>
                  </a:lnTo>
                  <a:lnTo>
                    <a:pt x="4363596" y="6596"/>
                  </a:lnTo>
                  <a:cubicBezTo>
                    <a:pt x="4363596" y="736499"/>
                    <a:pt x="4387302" y="16586469"/>
                    <a:pt x="4387302" y="17316372"/>
                  </a:cubicBezTo>
                  <a:cubicBezTo>
                    <a:pt x="3652179" y="3764761"/>
                    <a:pt x="2345027" y="1992283"/>
                    <a:pt x="0" y="0"/>
                  </a:cubicBezTo>
                  <a:close/>
                </a:path>
              </a:pathLst>
            </a:custGeom>
            <a:solidFill>
              <a:srgbClr val="0070C0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512A19CA-B1BE-BAB6-8493-752FF19CB134}"/>
                </a:ext>
              </a:extLst>
            </p:cNvPr>
            <p:cNvGrpSpPr/>
            <p:nvPr userDrawn="1"/>
          </p:nvGrpSpPr>
          <p:grpSpPr>
            <a:xfrm>
              <a:off x="-5916" y="-4089"/>
              <a:ext cx="109001" cy="6868800"/>
              <a:chOff x="-5916" y="6711"/>
              <a:chExt cx="109001" cy="6868800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631B3D6-A339-1929-991F-CDBBC37A0EB5}"/>
                  </a:ext>
                </a:extLst>
              </p:cNvPr>
              <p:cNvSpPr/>
              <p:nvPr/>
            </p:nvSpPr>
            <p:spPr>
              <a:xfrm>
                <a:off x="-5916" y="2296311"/>
                <a:ext cx="108000" cy="2289600"/>
              </a:xfrm>
              <a:prstGeom prst="rect">
                <a:avLst/>
              </a:prstGeom>
              <a:solidFill>
                <a:srgbClr val="FAB5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7DEBE71A-1F9D-99EE-B3C6-72C760955F04}"/>
                  </a:ext>
                </a:extLst>
              </p:cNvPr>
              <p:cNvSpPr/>
              <p:nvPr/>
            </p:nvSpPr>
            <p:spPr>
              <a:xfrm>
                <a:off x="-5916" y="4585911"/>
                <a:ext cx="108000" cy="2289600"/>
              </a:xfrm>
              <a:custGeom>
                <a:avLst/>
                <a:gdLst>
                  <a:gd name="connsiteX0" fmla="*/ 0 w 95916"/>
                  <a:gd name="connsiteY0" fmla="*/ 0 h 2210882"/>
                  <a:gd name="connsiteX1" fmla="*/ 95916 w 95916"/>
                  <a:gd name="connsiteY1" fmla="*/ 0 h 2210882"/>
                  <a:gd name="connsiteX2" fmla="*/ 95916 w 95916"/>
                  <a:gd name="connsiteY2" fmla="*/ 2210882 h 2210882"/>
                  <a:gd name="connsiteX3" fmla="*/ 2577 w 95916"/>
                  <a:gd name="connsiteY3" fmla="*/ 2210882 h 2210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5916" h="2210882">
                    <a:moveTo>
                      <a:pt x="0" y="0"/>
                    </a:moveTo>
                    <a:lnTo>
                      <a:pt x="95916" y="0"/>
                    </a:lnTo>
                    <a:lnTo>
                      <a:pt x="95916" y="2210882"/>
                    </a:lnTo>
                    <a:lnTo>
                      <a:pt x="2577" y="2210882"/>
                    </a:lnTo>
                    <a:close/>
                  </a:path>
                </a:pathLst>
              </a:custGeom>
              <a:solidFill>
                <a:srgbClr val="880B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F824D778-A67C-0ED8-8E59-54A32F231796}"/>
                  </a:ext>
                </a:extLst>
              </p:cNvPr>
              <p:cNvSpPr/>
              <p:nvPr/>
            </p:nvSpPr>
            <p:spPr>
              <a:xfrm>
                <a:off x="-5916" y="6711"/>
                <a:ext cx="109001" cy="2289600"/>
              </a:xfrm>
              <a:prstGeom prst="rect">
                <a:avLst/>
              </a:prstGeom>
              <a:solidFill>
                <a:srgbClr val="222C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F90A9EC0-151B-F910-8894-C1D390A5582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t="8587" b="8587"/>
            <a:stretch/>
          </p:blipFill>
          <p:spPr>
            <a:xfrm>
              <a:off x="8708677" y="6283873"/>
              <a:ext cx="3213100" cy="580838"/>
            </a:xfrm>
            <a:prstGeom prst="rect">
              <a:avLst/>
            </a:prstGeom>
          </p:spPr>
        </p:pic>
      </p:grpSp>
      <p:sp>
        <p:nvSpPr>
          <p:cNvPr id="7" name="Freeform 6">
            <a:extLst>
              <a:ext uri="{FF2B5EF4-FFF2-40B4-BE49-F238E27FC236}">
                <a16:creationId xmlns:a16="http://schemas.microsoft.com/office/drawing/2014/main" id="{762AB49A-6C3E-6E6F-344A-25ADC4A568A8}"/>
              </a:ext>
            </a:extLst>
          </p:cNvPr>
          <p:cNvSpPr/>
          <p:nvPr userDrawn="1"/>
        </p:nvSpPr>
        <p:spPr>
          <a:xfrm>
            <a:off x="100013" y="-1"/>
            <a:ext cx="4873873" cy="6882224"/>
          </a:xfrm>
          <a:custGeom>
            <a:avLst/>
            <a:gdLst>
              <a:gd name="connsiteX0" fmla="*/ 0 w 4891335"/>
              <a:gd name="connsiteY0" fmla="*/ 0 h 6882224"/>
              <a:gd name="connsiteX1" fmla="*/ 4882227 w 4891335"/>
              <a:gd name="connsiteY1" fmla="*/ 0 h 6882224"/>
              <a:gd name="connsiteX2" fmla="*/ 4884970 w 4891335"/>
              <a:gd name="connsiteY2" fmla="*/ 54313 h 6882224"/>
              <a:gd name="connsiteX3" fmla="*/ 4891335 w 4891335"/>
              <a:gd name="connsiteY3" fmla="*/ 433318 h 6882224"/>
              <a:gd name="connsiteX4" fmla="*/ 2535866 w 4891335"/>
              <a:gd name="connsiteY4" fmla="*/ 6732112 h 6882224"/>
              <a:gd name="connsiteX5" fmla="*/ 2362448 w 4891335"/>
              <a:gd name="connsiteY5" fmla="*/ 6882224 h 6882224"/>
              <a:gd name="connsiteX6" fmla="*/ 0 w 4891335"/>
              <a:gd name="connsiteY6" fmla="*/ 6882224 h 6882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91335" h="6882224">
                <a:moveTo>
                  <a:pt x="0" y="0"/>
                </a:moveTo>
                <a:lnTo>
                  <a:pt x="4882227" y="0"/>
                </a:lnTo>
                <a:lnTo>
                  <a:pt x="4884970" y="54313"/>
                </a:lnTo>
                <a:cubicBezTo>
                  <a:pt x="4889196" y="179845"/>
                  <a:pt x="4891335" y="306205"/>
                  <a:pt x="4891335" y="433318"/>
                </a:cubicBezTo>
                <a:cubicBezTo>
                  <a:pt x="4891335" y="3102687"/>
                  <a:pt x="3948025" y="5440375"/>
                  <a:pt x="2535866" y="6732112"/>
                </a:cubicBezTo>
                <a:lnTo>
                  <a:pt x="2362448" y="6882224"/>
                </a:lnTo>
                <a:lnTo>
                  <a:pt x="0" y="6882224"/>
                </a:lnTo>
                <a:close/>
              </a:path>
            </a:pathLst>
          </a:custGeom>
          <a:solidFill>
            <a:srgbClr val="B4C7E7">
              <a:alpha val="5960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8452"/>
            <a:ext cx="8139303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87CA4DF-9F97-5F83-EDB3-1E2FF8E1445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0013" y="1822450"/>
            <a:ext cx="8877300" cy="4302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75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_Title + Image 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E4C11AA7-0D88-9D10-F91B-344F3190D2E5}"/>
              </a:ext>
            </a:extLst>
          </p:cNvPr>
          <p:cNvGrpSpPr/>
          <p:nvPr userDrawn="1"/>
        </p:nvGrpSpPr>
        <p:grpSpPr>
          <a:xfrm>
            <a:off x="-5916" y="-4089"/>
            <a:ext cx="12209311" cy="6882198"/>
            <a:chOff x="-5916" y="-4089"/>
            <a:chExt cx="12209311" cy="6882198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398DB7C-2CC6-AE07-51EB-3B2C7564535C}"/>
                </a:ext>
              </a:extLst>
            </p:cNvPr>
            <p:cNvSpPr/>
            <p:nvPr userDrawn="1"/>
          </p:nvSpPr>
          <p:spPr>
            <a:xfrm rot="16200000" flipH="1" flipV="1">
              <a:off x="6327140" y="1001855"/>
              <a:ext cx="6878109" cy="4874400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41252" h="9599383">
                  <a:moveTo>
                    <a:pt x="0" y="0"/>
                  </a:moveTo>
                  <a:lnTo>
                    <a:pt x="12180837" y="0"/>
                  </a:lnTo>
                  <a:lnTo>
                    <a:pt x="12193961" y="6596"/>
                  </a:lnTo>
                  <a:cubicBezTo>
                    <a:pt x="12193961" y="736499"/>
                    <a:pt x="12241252" y="8869480"/>
                    <a:pt x="12241252" y="9599383"/>
                  </a:cubicBezTo>
                  <a:cubicBezTo>
                    <a:pt x="9824483" y="588488"/>
                    <a:pt x="4532639" y="-340349"/>
                    <a:pt x="6724" y="1036941"/>
                  </a:cubicBezTo>
                  <a:cubicBezTo>
                    <a:pt x="4483" y="691294"/>
                    <a:pt x="2241" y="345647"/>
                    <a:pt x="0" y="0"/>
                  </a:cubicBezTo>
                  <a:close/>
                </a:path>
              </a:pathLst>
            </a:custGeom>
            <a:solidFill>
              <a:srgbClr val="404AC1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0" name="Picture 9" descr="A picture containing icon&#10;&#10;Description automatically generated">
              <a:extLst>
                <a:ext uri="{FF2B5EF4-FFF2-40B4-BE49-F238E27FC236}">
                  <a16:creationId xmlns:a16="http://schemas.microsoft.com/office/drawing/2014/main" id="{0C066206-52D0-EAA4-2824-02793F377E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310014" y="472632"/>
              <a:ext cx="2376297" cy="603504"/>
            </a:xfrm>
            <a:prstGeom prst="rect">
              <a:avLst/>
            </a:prstGeom>
          </p:spPr>
        </p:pic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A889535-5876-6E94-5242-6551F08BCB95}"/>
                </a:ext>
              </a:extLst>
            </p:cNvPr>
            <p:cNvSpPr/>
            <p:nvPr userDrawn="1"/>
          </p:nvSpPr>
          <p:spPr>
            <a:xfrm rot="16200000" flipH="1" flipV="1">
              <a:off x="5702204" y="384302"/>
              <a:ext cx="2465135" cy="10514452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0 w 12241252"/>
                <a:gd name="connsiteY4" fmla="*/ 0 h 9599383"/>
                <a:gd name="connsiteX0" fmla="*/ 0 w 4410887"/>
                <a:gd name="connsiteY0" fmla="*/ 0 h 9599383"/>
                <a:gd name="connsiteX1" fmla="*/ 4350472 w 4410887"/>
                <a:gd name="connsiteY1" fmla="*/ 0 h 9599383"/>
                <a:gd name="connsiteX2" fmla="*/ 4363596 w 4410887"/>
                <a:gd name="connsiteY2" fmla="*/ 6596 h 9599383"/>
                <a:gd name="connsiteX3" fmla="*/ 4410887 w 4410887"/>
                <a:gd name="connsiteY3" fmla="*/ 9599383 h 9599383"/>
                <a:gd name="connsiteX4" fmla="*/ 0 w 4410887"/>
                <a:gd name="connsiteY4" fmla="*/ 0 h 9599383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87302" h="17316372">
                  <a:moveTo>
                    <a:pt x="0" y="0"/>
                  </a:moveTo>
                  <a:lnTo>
                    <a:pt x="4350472" y="0"/>
                  </a:lnTo>
                  <a:lnTo>
                    <a:pt x="4363596" y="6596"/>
                  </a:lnTo>
                  <a:cubicBezTo>
                    <a:pt x="4363596" y="736499"/>
                    <a:pt x="4387302" y="16586469"/>
                    <a:pt x="4387302" y="17316372"/>
                  </a:cubicBezTo>
                  <a:cubicBezTo>
                    <a:pt x="3652179" y="3764761"/>
                    <a:pt x="2345027" y="1992283"/>
                    <a:pt x="0" y="0"/>
                  </a:cubicBezTo>
                  <a:close/>
                </a:path>
              </a:pathLst>
            </a:custGeom>
            <a:solidFill>
              <a:srgbClr val="0070C0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B2FD6F8-5C66-E11B-E16E-2A8B7FC455D6}"/>
                </a:ext>
              </a:extLst>
            </p:cNvPr>
            <p:cNvGrpSpPr/>
            <p:nvPr userDrawn="1"/>
          </p:nvGrpSpPr>
          <p:grpSpPr>
            <a:xfrm>
              <a:off x="-5916" y="-4089"/>
              <a:ext cx="109001" cy="6868800"/>
              <a:chOff x="-5916" y="6711"/>
              <a:chExt cx="109001" cy="68688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FC0DF96-089B-8376-67B0-4F8566408FF9}"/>
                  </a:ext>
                </a:extLst>
              </p:cNvPr>
              <p:cNvSpPr/>
              <p:nvPr/>
            </p:nvSpPr>
            <p:spPr>
              <a:xfrm>
                <a:off x="-5916" y="2296311"/>
                <a:ext cx="108000" cy="2289600"/>
              </a:xfrm>
              <a:prstGeom prst="rect">
                <a:avLst/>
              </a:prstGeom>
              <a:solidFill>
                <a:srgbClr val="FAB5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B311B288-4318-E42F-A140-8788FCF3479A}"/>
                  </a:ext>
                </a:extLst>
              </p:cNvPr>
              <p:cNvSpPr/>
              <p:nvPr/>
            </p:nvSpPr>
            <p:spPr>
              <a:xfrm>
                <a:off x="-5916" y="4585911"/>
                <a:ext cx="108000" cy="2289600"/>
              </a:xfrm>
              <a:custGeom>
                <a:avLst/>
                <a:gdLst>
                  <a:gd name="connsiteX0" fmla="*/ 0 w 95916"/>
                  <a:gd name="connsiteY0" fmla="*/ 0 h 2210882"/>
                  <a:gd name="connsiteX1" fmla="*/ 95916 w 95916"/>
                  <a:gd name="connsiteY1" fmla="*/ 0 h 2210882"/>
                  <a:gd name="connsiteX2" fmla="*/ 95916 w 95916"/>
                  <a:gd name="connsiteY2" fmla="*/ 2210882 h 2210882"/>
                  <a:gd name="connsiteX3" fmla="*/ 2577 w 95916"/>
                  <a:gd name="connsiteY3" fmla="*/ 2210882 h 2210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5916" h="2210882">
                    <a:moveTo>
                      <a:pt x="0" y="0"/>
                    </a:moveTo>
                    <a:lnTo>
                      <a:pt x="95916" y="0"/>
                    </a:lnTo>
                    <a:lnTo>
                      <a:pt x="95916" y="2210882"/>
                    </a:lnTo>
                    <a:lnTo>
                      <a:pt x="2577" y="2210882"/>
                    </a:lnTo>
                    <a:close/>
                  </a:path>
                </a:pathLst>
              </a:custGeom>
              <a:solidFill>
                <a:srgbClr val="880B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D210722-6343-AC3F-DAA3-0A89B0D3ABCE}"/>
                  </a:ext>
                </a:extLst>
              </p:cNvPr>
              <p:cNvSpPr/>
              <p:nvPr/>
            </p:nvSpPr>
            <p:spPr>
              <a:xfrm>
                <a:off x="-5916" y="6711"/>
                <a:ext cx="109001" cy="2289600"/>
              </a:xfrm>
              <a:prstGeom prst="rect">
                <a:avLst/>
              </a:prstGeom>
              <a:solidFill>
                <a:srgbClr val="222C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84CC1A3-D8BF-09C1-75D4-2DAB24DE4D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t="8587" b="8587"/>
            <a:stretch/>
          </p:blipFill>
          <p:spPr>
            <a:xfrm>
              <a:off x="8708677" y="6283873"/>
              <a:ext cx="3213100" cy="58083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8452"/>
            <a:ext cx="8139303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681BB16-B8A0-53F6-9AB2-FF39360763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0013" y="1822450"/>
            <a:ext cx="7170174" cy="4302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84F71CD-6AD0-AA32-37EC-F12EE46C61F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35028" y="1822450"/>
            <a:ext cx="4856972" cy="430313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324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Practic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5">
            <a:extLst>
              <a:ext uri="{FF2B5EF4-FFF2-40B4-BE49-F238E27FC236}">
                <a16:creationId xmlns:a16="http://schemas.microsoft.com/office/drawing/2014/main" id="{9324F657-4A97-44C1-9CF8-1B61139A94B4}"/>
              </a:ext>
            </a:extLst>
          </p:cNvPr>
          <p:cNvSpPr/>
          <p:nvPr userDrawn="1"/>
        </p:nvSpPr>
        <p:spPr>
          <a:xfrm>
            <a:off x="88777" y="109798"/>
            <a:ext cx="6173478" cy="470877"/>
          </a:xfrm>
          <a:prstGeom prst="roundRect">
            <a:avLst/>
          </a:prstGeom>
          <a:solidFill>
            <a:srgbClr val="F7FCFF"/>
          </a:solidFill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2324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Principal’s  GCSE Question of the week</a:t>
            </a:r>
            <a:endParaRPr lang="en-GB" sz="2800" b="1">
              <a:solidFill>
                <a:srgbClr val="23247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hlinkClick r:id="" action="ppaction://noaction"/>
            <a:extLst>
              <a:ext uri="{FF2B5EF4-FFF2-40B4-BE49-F238E27FC236}">
                <a16:creationId xmlns:a16="http://schemas.microsoft.com/office/drawing/2014/main" id="{7FC016B6-F78E-A6AD-52B8-C0CAED0577C7}"/>
              </a:ext>
            </a:extLst>
          </p:cNvPr>
          <p:cNvSpPr/>
          <p:nvPr/>
        </p:nvSpPr>
        <p:spPr>
          <a:xfrm>
            <a:off x="66503" y="648070"/>
            <a:ext cx="12058994" cy="6100134"/>
          </a:xfrm>
          <a:prstGeom prst="rect">
            <a:avLst/>
          </a:prstGeom>
          <a:noFill/>
          <a:ln w="38100">
            <a:solidFill>
              <a:srgbClr val="2324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b="1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15DEF5-120D-9C77-BD33-5D12ECB126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white">
          <a:xfrm>
            <a:off x="11265764" y="11114"/>
            <a:ext cx="837460" cy="668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785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F89F8-6231-209B-DD2D-C839C9166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A8846-A09F-04C9-1F69-D8567F16A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C1F24-C98C-9E63-C397-F97DAC0E9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43C1C-37EA-4014-8F9B-BEB7CD4F303C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2FE2E-D77C-B41C-CDF0-BEE2CB30F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EB8E9-B081-AE65-D9FE-C9AEE712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E553E-6829-47D8-9947-EA2CE0DFE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199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29D58-9EA8-768F-59D1-9F64CEFBB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FCCC4-4C4F-B04D-27E7-5B4B6137D0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A7B1E1-8595-FABA-091A-7967910D4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A0FAAD-CE59-5B26-5955-6038F8055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9DFE5-3947-4AF5-9FE7-31D2397DC784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B693DA-E243-3728-7B31-822C2EE27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D7EF90-8822-410D-96DD-A4D7BF6E7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B021-45A6-4BE0-8D1D-BF8C2E026D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317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F9FB5-C02D-8106-B292-1AFDBEBFB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22DFFD-B9D8-E59F-6D45-D32CDD4D6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F30CDC-A10F-D0F7-B459-5A17EFEDAD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669DA4-B38C-B299-0522-F043B8C763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F0C39B-A4D0-ADA0-BE4B-68E73FBCF5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3A2D52-FF13-B0D1-A800-52502F875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43C1C-37EA-4014-8F9B-BEB7CD4F303C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E91E22-503E-0AD6-D24D-FAA6465C8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BC037D-5F79-0954-D4C4-AFBF3CAFF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E553E-6829-47D8-9947-EA2CE0DFE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002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54F0A-4850-95D0-F638-DBC2AEE54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4F4446-B063-5864-BA51-119AA8741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43C1C-37EA-4014-8F9B-BEB7CD4F303C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B1FD41-D783-9444-EA23-D3ECF278D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798E2A-0941-06D7-B275-C9B5C9F76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E553E-6829-47D8-9947-EA2CE0DFE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11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64D632-CCDE-5612-9CC2-ECA794B09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43C1C-37EA-4014-8F9B-BEB7CD4F303C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0A0891-8F59-01BB-45F4-C2C1E5B97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97B4BB-D23E-8917-9F13-DBBB93F03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E553E-6829-47D8-9947-EA2CE0DFE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052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9C733-2912-C30C-684B-8B084D02C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348B4-F7FF-14AB-1B99-A8856D663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D25408-FD78-F9DA-3E88-89D637BFE9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2975A6-C7BE-946C-D291-E85555D99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43C1C-37EA-4014-8F9B-BEB7CD4F303C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29886B-5EEA-2FC1-45A2-75E086642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86D6B-FBFE-6F4B-9152-4214E297A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E553E-6829-47D8-9947-EA2CE0DFE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5545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FF6D1-1ADB-92CB-583B-BAD9DA59B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B963EE-EAFD-D2E0-72C1-EE753E81AA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3F5D20-C8A3-2C4C-8A64-A610B97E5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A68FBE-A8E7-1E39-64DD-5490A78B8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43C1C-37EA-4014-8F9B-BEB7CD4F303C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8FD1D5-C465-72EC-C468-E51FD104E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0550CE-6CF9-D1FD-AFA9-43FA7353D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E553E-6829-47D8-9947-EA2CE0DFE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784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A35AF3-69D4-CB7E-91BB-5ABFC7581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334F93-4DB1-AC90-D01A-47857898A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73BA2-2141-D44C-DAD6-FA2E6544C4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E43C1C-37EA-4014-8F9B-BEB7CD4F303C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2F657-606E-AE1C-7496-49F460A4E9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7BCAE-92FC-2D39-B9E7-AD70C2C522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9E553E-6829-47D8-9947-EA2CE0DFE088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345486B-5135-3E5F-BD3D-B6498F2C7B0D}"/>
              </a:ext>
            </a:extLst>
          </p:cNvPr>
          <p:cNvGrpSpPr/>
          <p:nvPr userDrawn="1"/>
        </p:nvGrpSpPr>
        <p:grpSpPr>
          <a:xfrm>
            <a:off x="-5916" y="-4089"/>
            <a:ext cx="109001" cy="6868800"/>
            <a:chOff x="-5916" y="6711"/>
            <a:chExt cx="109001" cy="68688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3AF388E-808E-F0FD-3D55-83981183B0CA}"/>
                </a:ext>
              </a:extLst>
            </p:cNvPr>
            <p:cNvSpPr/>
            <p:nvPr/>
          </p:nvSpPr>
          <p:spPr>
            <a:xfrm>
              <a:off x="-5916" y="2296311"/>
              <a:ext cx="108000" cy="2289600"/>
            </a:xfrm>
            <a:prstGeom prst="rect">
              <a:avLst/>
            </a:prstGeom>
            <a:solidFill>
              <a:srgbClr val="FAB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5624ED4-7792-165A-2D9C-871C584D7590}"/>
                </a:ext>
              </a:extLst>
            </p:cNvPr>
            <p:cNvSpPr/>
            <p:nvPr/>
          </p:nvSpPr>
          <p:spPr>
            <a:xfrm>
              <a:off x="-5916" y="4585911"/>
              <a:ext cx="108000" cy="2289600"/>
            </a:xfrm>
            <a:custGeom>
              <a:avLst/>
              <a:gdLst>
                <a:gd name="connsiteX0" fmla="*/ 0 w 95916"/>
                <a:gd name="connsiteY0" fmla="*/ 0 h 2210882"/>
                <a:gd name="connsiteX1" fmla="*/ 95916 w 95916"/>
                <a:gd name="connsiteY1" fmla="*/ 0 h 2210882"/>
                <a:gd name="connsiteX2" fmla="*/ 95916 w 95916"/>
                <a:gd name="connsiteY2" fmla="*/ 2210882 h 2210882"/>
                <a:gd name="connsiteX3" fmla="*/ 2577 w 95916"/>
                <a:gd name="connsiteY3" fmla="*/ 2210882 h 2210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16" h="2210882">
                  <a:moveTo>
                    <a:pt x="0" y="0"/>
                  </a:moveTo>
                  <a:lnTo>
                    <a:pt x="95916" y="0"/>
                  </a:lnTo>
                  <a:lnTo>
                    <a:pt x="95916" y="2210882"/>
                  </a:lnTo>
                  <a:lnTo>
                    <a:pt x="2577" y="2210882"/>
                  </a:lnTo>
                  <a:close/>
                </a:path>
              </a:pathLst>
            </a:custGeom>
            <a:solidFill>
              <a:srgbClr val="880B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DFFB28D-3942-BB78-6DF2-77062C3A9BEB}"/>
                </a:ext>
              </a:extLst>
            </p:cNvPr>
            <p:cNvSpPr/>
            <p:nvPr/>
          </p:nvSpPr>
          <p:spPr>
            <a:xfrm>
              <a:off x="-5916" y="6711"/>
              <a:ext cx="109001" cy="2289600"/>
            </a:xfrm>
            <a:prstGeom prst="rect">
              <a:avLst/>
            </a:prstGeom>
            <a:solidFill>
              <a:srgbClr val="222C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EB982DD-F21E-D2A9-AB18-F7BA7A1698DE}"/>
              </a:ext>
            </a:extLst>
          </p:cNvPr>
          <p:cNvGrpSpPr/>
          <p:nvPr userDrawn="1"/>
        </p:nvGrpSpPr>
        <p:grpSpPr>
          <a:xfrm>
            <a:off x="100011" y="0"/>
            <a:ext cx="12091989" cy="6878110"/>
            <a:chOff x="100011" y="0"/>
            <a:chExt cx="12091989" cy="687811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EA3D331-100E-03D5-5E33-E141F2402A68}"/>
                </a:ext>
              </a:extLst>
            </p:cNvPr>
            <p:cNvSpPr/>
            <p:nvPr userDrawn="1"/>
          </p:nvSpPr>
          <p:spPr>
            <a:xfrm>
              <a:off x="2023672" y="0"/>
              <a:ext cx="10168328" cy="6858000"/>
            </a:xfrm>
            <a:prstGeom prst="rect">
              <a:avLst/>
            </a:prstGeom>
            <a:gradFill>
              <a:gsLst>
                <a:gs pos="0">
                  <a:srgbClr val="222C7B">
                    <a:alpha val="90000"/>
                  </a:srgbClr>
                </a:gs>
                <a:gs pos="41000">
                  <a:srgbClr val="222C7B">
                    <a:alpha val="66275"/>
                  </a:srgbClr>
                </a:gs>
                <a:gs pos="83000">
                  <a:srgbClr val="222C7B">
                    <a:alpha val="56111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Freeform 3">
              <a:extLst>
                <a:ext uri="{FF2B5EF4-FFF2-40B4-BE49-F238E27FC236}">
                  <a16:creationId xmlns:a16="http://schemas.microsoft.com/office/drawing/2014/main" id="{CFA9A128-7980-B9CA-FE7D-342E386DDC1C}"/>
                </a:ext>
              </a:extLst>
            </p:cNvPr>
            <p:cNvSpPr/>
            <p:nvPr userDrawn="1"/>
          </p:nvSpPr>
          <p:spPr>
            <a:xfrm rot="16200000" flipH="1" flipV="1">
              <a:off x="6321442" y="1007554"/>
              <a:ext cx="6878109" cy="4863003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41252" h="9599383">
                  <a:moveTo>
                    <a:pt x="0" y="0"/>
                  </a:moveTo>
                  <a:lnTo>
                    <a:pt x="12180837" y="0"/>
                  </a:lnTo>
                  <a:lnTo>
                    <a:pt x="12193961" y="6596"/>
                  </a:lnTo>
                  <a:cubicBezTo>
                    <a:pt x="12193961" y="736499"/>
                    <a:pt x="12241252" y="8869480"/>
                    <a:pt x="12241252" y="9599383"/>
                  </a:cubicBezTo>
                  <a:cubicBezTo>
                    <a:pt x="9824483" y="588488"/>
                    <a:pt x="4532639" y="-340349"/>
                    <a:pt x="6724" y="1036941"/>
                  </a:cubicBezTo>
                  <a:cubicBezTo>
                    <a:pt x="4483" y="691294"/>
                    <a:pt x="2241" y="345647"/>
                    <a:pt x="0" y="0"/>
                  </a:cubicBezTo>
                  <a:close/>
                </a:path>
              </a:pathLst>
            </a:custGeom>
            <a:solidFill>
              <a:srgbClr val="404AC1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4">
              <a:extLst>
                <a:ext uri="{FF2B5EF4-FFF2-40B4-BE49-F238E27FC236}">
                  <a16:creationId xmlns:a16="http://schemas.microsoft.com/office/drawing/2014/main" id="{55B2BF0D-CCC1-F646-6522-30B02349FC6A}"/>
                </a:ext>
              </a:extLst>
            </p:cNvPr>
            <p:cNvSpPr/>
            <p:nvPr userDrawn="1"/>
          </p:nvSpPr>
          <p:spPr>
            <a:xfrm rot="16200000" flipH="1" flipV="1">
              <a:off x="5702204" y="375066"/>
              <a:ext cx="2465135" cy="10514452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0 w 12241252"/>
                <a:gd name="connsiteY4" fmla="*/ 0 h 9599383"/>
                <a:gd name="connsiteX0" fmla="*/ 0 w 4410887"/>
                <a:gd name="connsiteY0" fmla="*/ 0 h 9599383"/>
                <a:gd name="connsiteX1" fmla="*/ 4350472 w 4410887"/>
                <a:gd name="connsiteY1" fmla="*/ 0 h 9599383"/>
                <a:gd name="connsiteX2" fmla="*/ 4363596 w 4410887"/>
                <a:gd name="connsiteY2" fmla="*/ 6596 h 9599383"/>
                <a:gd name="connsiteX3" fmla="*/ 4410887 w 4410887"/>
                <a:gd name="connsiteY3" fmla="*/ 9599383 h 9599383"/>
                <a:gd name="connsiteX4" fmla="*/ 0 w 4410887"/>
                <a:gd name="connsiteY4" fmla="*/ 0 h 9599383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87302" h="17316372">
                  <a:moveTo>
                    <a:pt x="0" y="0"/>
                  </a:moveTo>
                  <a:lnTo>
                    <a:pt x="4350472" y="0"/>
                  </a:lnTo>
                  <a:lnTo>
                    <a:pt x="4363596" y="6596"/>
                  </a:lnTo>
                  <a:cubicBezTo>
                    <a:pt x="4363596" y="736499"/>
                    <a:pt x="4387302" y="16586469"/>
                    <a:pt x="4387302" y="17316372"/>
                  </a:cubicBezTo>
                  <a:cubicBezTo>
                    <a:pt x="3652179" y="3764761"/>
                    <a:pt x="2345027" y="1992283"/>
                    <a:pt x="0" y="0"/>
                  </a:cubicBezTo>
                  <a:close/>
                </a:path>
              </a:pathLst>
            </a:custGeom>
            <a:solidFill>
              <a:srgbClr val="0070C0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30964F9-65D2-7D80-F86D-70912BF88C74}"/>
                </a:ext>
              </a:extLst>
            </p:cNvPr>
            <p:cNvSpPr/>
            <p:nvPr userDrawn="1"/>
          </p:nvSpPr>
          <p:spPr>
            <a:xfrm flipH="1">
              <a:off x="100011" y="0"/>
              <a:ext cx="1923661" cy="6858000"/>
            </a:xfrm>
            <a:prstGeom prst="rect">
              <a:avLst/>
            </a:prstGeom>
            <a:solidFill>
              <a:srgbClr val="222C7B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64731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786" r:id="rId12"/>
    <p:sldLayoutId id="2147483782" r:id="rId13"/>
    <p:sldLayoutId id="2147483783" r:id="rId14"/>
    <p:sldLayoutId id="2147483791" r:id="rId15"/>
    <p:sldLayoutId id="2147483792" r:id="rId16"/>
    <p:sldLayoutId id="2147483793" r:id="rId17"/>
    <p:sldLayoutId id="2147483785" r:id="rId18"/>
    <p:sldLayoutId id="2147483789" r:id="rId19"/>
    <p:sldLayoutId id="2147483746" r:id="rId20"/>
    <p:sldLayoutId id="2147483790" r:id="rId21"/>
    <p:sldLayoutId id="2147483794" r:id="rId22"/>
    <p:sldLayoutId id="2147483795" r:id="rId23"/>
    <p:sldLayoutId id="2147483835" r:id="rId2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FC67EC1-E97A-CCFC-9285-92F8350F44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932349"/>
              </p:ext>
            </p:extLst>
          </p:nvPr>
        </p:nvGraphicFramePr>
        <p:xfrm>
          <a:off x="258618" y="81280"/>
          <a:ext cx="11674764" cy="669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5794">
                  <a:extLst>
                    <a:ext uri="{9D8B030D-6E8A-4147-A177-3AD203B41FA5}">
                      <a16:colId xmlns:a16="http://schemas.microsoft.com/office/drawing/2014/main" val="2139117845"/>
                    </a:ext>
                  </a:extLst>
                </a:gridCol>
                <a:gridCol w="1945794">
                  <a:extLst>
                    <a:ext uri="{9D8B030D-6E8A-4147-A177-3AD203B41FA5}">
                      <a16:colId xmlns:a16="http://schemas.microsoft.com/office/drawing/2014/main" val="3908748696"/>
                    </a:ext>
                  </a:extLst>
                </a:gridCol>
                <a:gridCol w="1945794">
                  <a:extLst>
                    <a:ext uri="{9D8B030D-6E8A-4147-A177-3AD203B41FA5}">
                      <a16:colId xmlns:a16="http://schemas.microsoft.com/office/drawing/2014/main" val="2494031336"/>
                    </a:ext>
                  </a:extLst>
                </a:gridCol>
                <a:gridCol w="1945794">
                  <a:extLst>
                    <a:ext uri="{9D8B030D-6E8A-4147-A177-3AD203B41FA5}">
                      <a16:colId xmlns:a16="http://schemas.microsoft.com/office/drawing/2014/main" val="3357124991"/>
                    </a:ext>
                  </a:extLst>
                </a:gridCol>
                <a:gridCol w="1945794">
                  <a:extLst>
                    <a:ext uri="{9D8B030D-6E8A-4147-A177-3AD203B41FA5}">
                      <a16:colId xmlns:a16="http://schemas.microsoft.com/office/drawing/2014/main" val="2092285586"/>
                    </a:ext>
                  </a:extLst>
                </a:gridCol>
                <a:gridCol w="1945794">
                  <a:extLst>
                    <a:ext uri="{9D8B030D-6E8A-4147-A177-3AD203B41FA5}">
                      <a16:colId xmlns:a16="http://schemas.microsoft.com/office/drawing/2014/main" val="618712152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Trial Exams November &amp; December 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1566483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All exams will take place in the Assembly Hall or Access Arrangement Rooms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012127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Week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697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Monday 24</a:t>
                      </a:r>
                      <a:r>
                        <a:rPr lang="en-GB" sz="1600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 November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Tuesday 25</a:t>
                      </a:r>
                      <a:r>
                        <a:rPr lang="en-GB" sz="1600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 November</a:t>
                      </a:r>
                    </a:p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Wednesday 26</a:t>
                      </a:r>
                      <a:r>
                        <a:rPr lang="en-GB" sz="1600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 November</a:t>
                      </a:r>
                    </a:p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Thursday 27</a:t>
                      </a:r>
                      <a:r>
                        <a:rPr lang="en-GB" sz="1600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 November</a:t>
                      </a:r>
                    </a:p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Friday 28</a:t>
                      </a:r>
                      <a:r>
                        <a:rPr lang="en-GB" sz="1600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 November</a:t>
                      </a:r>
                    </a:p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242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8:30AM</a:t>
                      </a:r>
                    </a:p>
                    <a:p>
                      <a:pPr algn="ctr"/>
                      <a:endParaRPr lang="en-GB" sz="16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English Language C1 (1 hour 45 mins)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German Writing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(Foundation 1 hour 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Higher 1 hour 20)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Computing Paper 1 (1 hour 30 mins)</a:t>
                      </a:r>
                    </a:p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8:30AM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Science – Biology Paper 2</a:t>
                      </a:r>
                      <a:b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 hour 15 mins)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1:00PM</a:t>
                      </a: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Maths Paper 1</a:t>
                      </a: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 hour 30 mins)</a:t>
                      </a:r>
                      <a:endParaRPr lang="en-GB" sz="1600" dirty="0"/>
                    </a:p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8:30AM</a:t>
                      </a:r>
                    </a:p>
                    <a:p>
                      <a:pPr algn="ctr"/>
                      <a:endParaRPr lang="en-GB" sz="16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Science – Chemistry Paper 2</a:t>
                      </a:r>
                      <a:b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 hour 15 minutes)</a:t>
                      </a:r>
                    </a:p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1:00PM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French Writing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(Foundation 1 hour 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Higher 1 hour 20)</a:t>
                      </a:r>
                    </a:p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8:30AM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English Language C2</a:t>
                      </a: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 hours) </a:t>
                      </a:r>
                    </a:p>
                    <a:p>
                      <a:pPr algn="ctr"/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1:00PM</a:t>
                      </a: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Geography – Paper 1</a:t>
                      </a: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 hour 30 minutes)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8:30AM</a:t>
                      </a:r>
                    </a:p>
                    <a:p>
                      <a:pPr algn="ctr"/>
                      <a:endParaRPr lang="en-GB" sz="16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History – Paper 2</a:t>
                      </a:r>
                      <a:b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 hour 50 minutes)</a:t>
                      </a:r>
                    </a:p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7801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Study Plus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Maths &amp; Biology Study Plus, 30 mins each</a:t>
                      </a:r>
                      <a:r>
                        <a:rPr lang="en-GB" sz="1600" dirty="0"/>
                        <a:t>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Chemistry &amp; French Study Plus. Chemistry and French group 30 mins each. 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English Study Plus </a:t>
                      </a:r>
                    </a:p>
                    <a:p>
                      <a:pPr algn="ctr" rtl="0" fontAlgn="base"/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English and Geography Study Plus 30mins each.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History Study Plus </a:t>
                      </a:r>
                    </a:p>
                    <a:p>
                      <a:pPr algn="ctr" rtl="0" fontAlgn="base"/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Maths Study Plus for non-historians.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Physics Study Plus 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8023243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Pre-trial boosters start at 8:00AM each morning in the Canteen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875673"/>
                  </a:ext>
                </a:extLst>
              </a:tr>
            </a:tbl>
          </a:graphicData>
        </a:graphic>
      </p:graphicFrame>
      <p:pic>
        <p:nvPicPr>
          <p:cNvPr id="6" name="Picture 5" descr="A blue and pink logo&#10;&#10;AI-generated content may be incorrect.">
            <a:extLst>
              <a:ext uri="{FF2B5EF4-FFF2-40B4-BE49-F238E27FC236}">
                <a16:creationId xmlns:a16="http://schemas.microsoft.com/office/drawing/2014/main" id="{701588F9-B7DC-2291-9794-C13471AF11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19" y="2040136"/>
            <a:ext cx="1998822" cy="933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7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E54D5-6F90-B3F5-4728-ED8B18E58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EDBBF10-E3E6-F786-C86D-770D50D5BC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5637720"/>
              </p:ext>
            </p:extLst>
          </p:nvPr>
        </p:nvGraphicFramePr>
        <p:xfrm>
          <a:off x="258618" y="209262"/>
          <a:ext cx="11674764" cy="651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5794">
                  <a:extLst>
                    <a:ext uri="{9D8B030D-6E8A-4147-A177-3AD203B41FA5}">
                      <a16:colId xmlns:a16="http://schemas.microsoft.com/office/drawing/2014/main" val="2139117845"/>
                    </a:ext>
                  </a:extLst>
                </a:gridCol>
                <a:gridCol w="1945794">
                  <a:extLst>
                    <a:ext uri="{9D8B030D-6E8A-4147-A177-3AD203B41FA5}">
                      <a16:colId xmlns:a16="http://schemas.microsoft.com/office/drawing/2014/main" val="3908748696"/>
                    </a:ext>
                  </a:extLst>
                </a:gridCol>
                <a:gridCol w="1945794">
                  <a:extLst>
                    <a:ext uri="{9D8B030D-6E8A-4147-A177-3AD203B41FA5}">
                      <a16:colId xmlns:a16="http://schemas.microsoft.com/office/drawing/2014/main" val="2494031336"/>
                    </a:ext>
                  </a:extLst>
                </a:gridCol>
                <a:gridCol w="1945794">
                  <a:extLst>
                    <a:ext uri="{9D8B030D-6E8A-4147-A177-3AD203B41FA5}">
                      <a16:colId xmlns:a16="http://schemas.microsoft.com/office/drawing/2014/main" val="3357124991"/>
                    </a:ext>
                  </a:extLst>
                </a:gridCol>
                <a:gridCol w="1945794">
                  <a:extLst>
                    <a:ext uri="{9D8B030D-6E8A-4147-A177-3AD203B41FA5}">
                      <a16:colId xmlns:a16="http://schemas.microsoft.com/office/drawing/2014/main" val="2092285586"/>
                    </a:ext>
                  </a:extLst>
                </a:gridCol>
                <a:gridCol w="1945794">
                  <a:extLst>
                    <a:ext uri="{9D8B030D-6E8A-4147-A177-3AD203B41FA5}">
                      <a16:colId xmlns:a16="http://schemas.microsoft.com/office/drawing/2014/main" val="618712152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Trial Exams November &amp; December 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1566483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All exams will take place in the Assembly Hall or Access Arrangement Rooms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012127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Week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697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Monday 1</a:t>
                      </a:r>
                      <a:r>
                        <a:rPr lang="en-GB" sz="1600" baseline="30000" dirty="0">
                          <a:solidFill>
                            <a:schemeClr val="bg1"/>
                          </a:solidFill>
                        </a:rPr>
                        <a:t>st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 December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Tuesday 2</a:t>
                      </a:r>
                      <a:r>
                        <a:rPr lang="en-GB" sz="1600" baseline="30000" dirty="0">
                          <a:solidFill>
                            <a:schemeClr val="bg1"/>
                          </a:solidFill>
                        </a:rPr>
                        <a:t>nd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 December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Wednesday 3</a:t>
                      </a:r>
                      <a:r>
                        <a:rPr lang="en-GB" sz="1600" baseline="30000" dirty="0">
                          <a:solidFill>
                            <a:schemeClr val="bg1"/>
                          </a:solidFill>
                        </a:rPr>
                        <a:t>rd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 December</a:t>
                      </a:r>
                    </a:p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Thursday 4</a:t>
                      </a:r>
                      <a:r>
                        <a:rPr lang="en-GB" sz="1600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 December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Friday 5</a:t>
                      </a:r>
                      <a:r>
                        <a:rPr lang="en-GB" sz="1600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 December</a:t>
                      </a:r>
                    </a:p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242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Inset Day</a:t>
                      </a:r>
                    </a:p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8:30AM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Science Physics – Paper 2 </a:t>
                      </a: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 hour 15 minutes)</a:t>
                      </a:r>
                    </a:p>
                    <a:p>
                      <a:pPr algn="ctr"/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1:00PM</a:t>
                      </a:r>
                    </a:p>
                    <a:p>
                      <a:pPr algn="ctr"/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Maths Paper 2</a:t>
                      </a: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 hour 30 mins)</a:t>
                      </a:r>
                      <a:endParaRPr lang="en-GB" sz="16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8:30AM</a:t>
                      </a:r>
                    </a:p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French Listening</a:t>
                      </a: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(Foundation 45 mins</a:t>
                      </a: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Higher 60 minutes)</a:t>
                      </a:r>
                    </a:p>
                    <a:p>
                      <a:pPr algn="ctr"/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1:00PM</a:t>
                      </a:r>
                    </a:p>
                    <a:p>
                      <a:pPr algn="ctr"/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History – Paper 3</a:t>
                      </a:r>
                      <a:b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 hour 30 minutes)</a:t>
                      </a:r>
                    </a:p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8:30AM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English Literature C2</a:t>
                      </a:r>
                      <a:b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 hours 30 mins)</a:t>
                      </a:r>
                      <a:endParaRPr lang="en-GB" sz="16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1:00PM</a:t>
                      </a:r>
                    </a:p>
                    <a:p>
                      <a:pPr algn="ctr"/>
                      <a:endParaRPr lang="en-GB" sz="16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Geography Paper 2</a:t>
                      </a:r>
                      <a:b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 hour 30 minutes)</a:t>
                      </a:r>
                    </a:p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8:30AM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German Listening</a:t>
                      </a:r>
                      <a:b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(Foundation 45 mins</a:t>
                      </a: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Higher 60 minutes)</a:t>
                      </a:r>
                    </a:p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7801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Study Plus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French &amp; History Study Plus 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English Study Plus </a:t>
                      </a:r>
                    </a:p>
                    <a:p>
                      <a:pPr algn="ctr" rtl="0" fontAlgn="base"/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English and Geography groups 30mins each. </a:t>
                      </a: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German Study Plus </a:t>
                      </a:r>
                    </a:p>
                    <a:p>
                      <a:pPr algn="ctr" rtl="0" fontAlgn="base"/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Maths Study Plus for non-German students.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Computing Study Plus 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8023243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Pre-trial boosters start at 8:00AM each morning in the Canteen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875673"/>
                  </a:ext>
                </a:extLst>
              </a:tr>
            </a:tbl>
          </a:graphicData>
        </a:graphic>
      </p:graphicFrame>
      <p:pic>
        <p:nvPicPr>
          <p:cNvPr id="2" name="Picture 1" descr="A blue and pink logo&#10;&#10;AI-generated content may be incorrect.">
            <a:extLst>
              <a:ext uri="{FF2B5EF4-FFF2-40B4-BE49-F238E27FC236}">
                <a16:creationId xmlns:a16="http://schemas.microsoft.com/office/drawing/2014/main" id="{8C964D7C-5223-26D6-FAD2-FB1F3F9D33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18" y="2252573"/>
            <a:ext cx="1998822" cy="933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541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13F94-C280-9C94-31D6-3BD439ACE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7F93659-9C26-E2A1-554E-2231DFD9C1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0796997"/>
              </p:ext>
            </p:extLst>
          </p:nvPr>
        </p:nvGraphicFramePr>
        <p:xfrm>
          <a:off x="258618" y="93980"/>
          <a:ext cx="11582400" cy="639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0800">
                  <a:extLst>
                    <a:ext uri="{9D8B030D-6E8A-4147-A177-3AD203B41FA5}">
                      <a16:colId xmlns:a16="http://schemas.microsoft.com/office/drawing/2014/main" val="2139117845"/>
                    </a:ext>
                  </a:extLst>
                </a:gridCol>
                <a:gridCol w="3860800">
                  <a:extLst>
                    <a:ext uri="{9D8B030D-6E8A-4147-A177-3AD203B41FA5}">
                      <a16:colId xmlns:a16="http://schemas.microsoft.com/office/drawing/2014/main" val="3908748696"/>
                    </a:ext>
                  </a:extLst>
                </a:gridCol>
                <a:gridCol w="3860800">
                  <a:extLst>
                    <a:ext uri="{9D8B030D-6E8A-4147-A177-3AD203B41FA5}">
                      <a16:colId xmlns:a16="http://schemas.microsoft.com/office/drawing/2014/main" val="2494031336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Trial Exams November &amp; December 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156648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All exams will take place in the Assembly Hall or Access Arrangement Rooms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0012127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Week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697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Monday 8</a:t>
                      </a:r>
                      <a:r>
                        <a:rPr lang="en-GB" sz="1600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 December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Tuesday 9</a:t>
                      </a:r>
                      <a:r>
                        <a:rPr lang="en-GB" sz="1600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 December</a:t>
                      </a:r>
                    </a:p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242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8:30AM</a:t>
                      </a:r>
                    </a:p>
                    <a:p>
                      <a:pPr algn="ctr"/>
                      <a:endParaRPr lang="en-GB" sz="16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Maths Paper 3</a:t>
                      </a:r>
                      <a:b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 hour 30 minutes)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Computing P2</a:t>
                      </a: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 hour 30 mins)</a:t>
                      </a:r>
                    </a:p>
                    <a:p>
                      <a:pPr algn="ctr"/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German Reading</a:t>
                      </a:r>
                      <a:b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(Foundation 45 mins</a:t>
                      </a: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Higher 60 minutes)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8:30AM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French Reading</a:t>
                      </a: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(Foundation 45 mins</a:t>
                      </a:r>
                    </a:p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Higher 60 minutes)</a:t>
                      </a:r>
                    </a:p>
                    <a:p>
                      <a:pPr algn="ctr"/>
                      <a:endParaRPr lang="en-GB" sz="1600" dirty="0"/>
                    </a:p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1:00PM</a:t>
                      </a:r>
                    </a:p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Open Basket </a:t>
                      </a:r>
                      <a:r>
                        <a:rPr lang="en-GB" sz="1600"/>
                        <a:t>Curriculum Intervention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7801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Study Plus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French Study Plus</a:t>
                      </a:r>
                    </a:p>
                    <a:p>
                      <a:pPr algn="ctr"/>
                      <a:r>
                        <a:rPr lang="en-GB" sz="1600" dirty="0"/>
                        <a:t>Open Basket NEA Study Plus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Open Basket NEA Study Plus</a:t>
                      </a:r>
                    </a:p>
                    <a:p>
                      <a:pPr algn="ctr"/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802324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Pre-trial boosters start at 8:00AM each morning in the Canteen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7875673"/>
                  </a:ext>
                </a:extLst>
              </a:tr>
            </a:tbl>
          </a:graphicData>
        </a:graphic>
      </p:graphicFrame>
      <p:pic>
        <p:nvPicPr>
          <p:cNvPr id="2" name="Picture 1" descr="A blue and pink logo&#10;&#10;AI-generated content may be incorrect.">
            <a:extLst>
              <a:ext uri="{FF2B5EF4-FFF2-40B4-BE49-F238E27FC236}">
                <a16:creationId xmlns:a16="http://schemas.microsoft.com/office/drawing/2014/main" id="{867815E7-78C0-4910-538F-BF7F5B52A5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757" y="1947772"/>
            <a:ext cx="2690666" cy="1257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465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F58C88DFBB6F43AB7106C4BEF10625" ma:contentTypeVersion="17" ma:contentTypeDescription="Create a new document." ma:contentTypeScope="" ma:versionID="6c7d1e3d431b3ee2d751560e8a896098">
  <xsd:schema xmlns:xsd="http://www.w3.org/2001/XMLSchema" xmlns:xs="http://www.w3.org/2001/XMLSchema" xmlns:p="http://schemas.microsoft.com/office/2006/metadata/properties" xmlns:ns2="7fcd24ca-bfac-40c2-8541-805c5a33a3e6" xmlns:ns3="a7bdebfd-ce59-4baf-92ee-e51a25bbb3d3" targetNamespace="http://schemas.microsoft.com/office/2006/metadata/properties" ma:root="true" ma:fieldsID="e7d6239de2f08fe4071b5b5333b70a5d" ns2:_="" ns3:_="">
    <xsd:import namespace="7fcd24ca-bfac-40c2-8541-805c5a33a3e6"/>
    <xsd:import namespace="a7bdebfd-ce59-4baf-92ee-e51a25bbb3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cd24ca-bfac-40c2-8541-805c5a33a3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097f734-6599-435f-ad61-b5a8a5b543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Date" ma:index="23" nillable="true" ma:displayName="Date" ma:format="DateOnly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bdebfd-ce59-4baf-92ee-e51a25bbb3d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085500c-4933-437f-8bf2-6bf4ab23b480}" ma:internalName="TaxCatchAll" ma:showField="CatchAllData" ma:web="a7bdebfd-ce59-4baf-92ee-e51a25bbb3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7bdebfd-ce59-4baf-92ee-e51a25bbb3d3">
      <UserInfo>
        <DisplayName>Gemma Scothern</DisplayName>
        <AccountId>17</AccountId>
        <AccountType/>
      </UserInfo>
      <UserInfo>
        <DisplayName>Paul Tarn</DisplayName>
        <AccountId>2274</AccountId>
        <AccountType/>
      </UserInfo>
      <UserInfo>
        <DisplayName>Andy Barnett</DisplayName>
        <AccountId>517</AccountId>
        <AccountType/>
      </UserInfo>
      <UserInfo>
        <DisplayName>David Hewitt</DisplayName>
        <AccountId>1959</AccountId>
        <AccountType/>
      </UserInfo>
      <UserInfo>
        <DisplayName>Kathryn Rafter</DisplayName>
        <AccountId>153</AccountId>
        <AccountType/>
      </UserInfo>
    </SharedWithUsers>
    <TaxCatchAll xmlns="a7bdebfd-ce59-4baf-92ee-e51a25bbb3d3" xsi:nil="true"/>
    <lcf76f155ced4ddcb4097134ff3c332f xmlns="7fcd24ca-bfac-40c2-8541-805c5a33a3e6">
      <Terms xmlns="http://schemas.microsoft.com/office/infopath/2007/PartnerControls"/>
    </lcf76f155ced4ddcb4097134ff3c332f>
    <Date xmlns="7fcd24ca-bfac-40c2-8541-805c5a33a3e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A10B9D-9E58-4C36-B7F1-D883338794C4}">
  <ds:schemaRefs>
    <ds:schemaRef ds:uri="7fcd24ca-bfac-40c2-8541-805c5a33a3e6"/>
    <ds:schemaRef ds:uri="a7bdebfd-ce59-4baf-92ee-e51a25bbb3d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D36675B-CD2F-4F02-B380-564FEC864B9D}">
  <ds:schemaRefs>
    <ds:schemaRef ds:uri="http://purl.org/dc/terms/"/>
    <ds:schemaRef ds:uri="http://schemas.microsoft.com/office/2006/documentManagement/types"/>
    <ds:schemaRef ds:uri="http://purl.org/dc/elements/1.1/"/>
    <ds:schemaRef ds:uri="7fcd24ca-bfac-40c2-8541-805c5a33a3e6"/>
    <ds:schemaRef ds:uri="http://www.w3.org/XML/1998/namespace"/>
    <ds:schemaRef ds:uri="a7bdebfd-ce59-4baf-92ee-e51a25bbb3d3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1015B32-3F31-4527-ADCA-A372824C952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466</Words>
  <Application>Microsoft Office PowerPoint</Application>
  <PresentationFormat>Widescreen</PresentationFormat>
  <Paragraphs>137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Century Gothic</vt:lpstr>
      <vt:lpstr>System Font Regular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Manager/>
  <Company>Delta Academies Trust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Delta Powerpoint Master v2</dc:title>
  <dc:subject/>
  <dc:creator>Richard Smyth</dc:creator>
  <cp:keywords/>
  <dc:description/>
  <cp:lastModifiedBy>David Fairclough</cp:lastModifiedBy>
  <cp:revision>2</cp:revision>
  <cp:lastPrinted>2025-11-17T16:20:47Z</cp:lastPrinted>
  <dcterms:created xsi:type="dcterms:W3CDTF">2021-12-13T12:38:40Z</dcterms:created>
  <dcterms:modified xsi:type="dcterms:W3CDTF">2025-11-17T16:51:35Z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0x01010044F58C88DFBB6F43AB7106C4BEF10625</vt:lpwstr>
  </property>
  <property fmtid="{D5CDD505-2E9C-101B-9397-08002B2CF9AE}" pid="3" name="MediaServiceImageTags">
    <vt:lpwstr/>
  </property>
</Properties>
</file>